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 id="2147483675" r:id="rId5"/>
  </p:sldMasterIdLst>
  <p:notesMasterIdLst>
    <p:notesMasterId r:id="rId15"/>
  </p:notesMasterIdLst>
  <p:sldIdLst>
    <p:sldId id="256" r:id="rId6"/>
    <p:sldId id="897" r:id="rId7"/>
    <p:sldId id="902" r:id="rId8"/>
    <p:sldId id="903" r:id="rId9"/>
    <p:sldId id="905" r:id="rId10"/>
    <p:sldId id="906" r:id="rId11"/>
    <p:sldId id="907" r:id="rId12"/>
    <p:sldId id="908" r:id="rId13"/>
    <p:sldId id="909" r:id="rId14"/>
  </p:sldIdLst>
  <p:sldSz cx="12192000" cy="6858000"/>
  <p:notesSz cx="6858000" cy="9144000"/>
  <p:embeddedFontLst>
    <p:embeddedFont>
      <p:font typeface="Montserrat" panose="00000500000000000000" pitchFamily="2" charset="0"/>
      <p:regular r:id="rId16"/>
      <p:bold r:id="rId17"/>
      <p:italic r:id="rId18"/>
      <p:boldItalic r:id="rId19"/>
    </p:embeddedFont>
    <p:embeddedFont>
      <p:font typeface="Montserrat Black" panose="00000A00000000000000" pitchFamily="2" charset="0"/>
      <p:bold r:id="rId20"/>
      <p:boldItalic r:id="rId21"/>
    </p:embeddedFont>
    <p:embeddedFont>
      <p:font typeface="Segoe UI" panose="020B0502040204020203"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6E3AA6-DE5F-A4EA-EAF6-CA54F8213A87}" name="Andrew Rooke" initials="AR" userId="S::A.Rooke@savethechildren.org.uk::c78ad2ef-11d0-494e-ba99-9dfce97a08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6E2"/>
    <a:srgbClr val="3072C2"/>
    <a:srgbClr val="2175DB"/>
    <a:srgbClr val="F58220"/>
    <a:srgbClr val="CCFFFF"/>
    <a:srgbClr val="D6D1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3CC4D-9EA2-E341-A0DD-387ADF2D1077}" v="46" dt="2025-09-02T15:48:30.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58" d="100"/>
          <a:sy n="58" d="100"/>
        </p:scale>
        <p:origin x="9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4.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Rooke" userId="S::a.rooke@savethechildren.org.uk::c78ad2ef-11d0-494e-ba99-9dfce97a08ba" providerId="AD" clId="Web-{D480C405-7CF1-0906-A730-536D1B19F2DC}"/>
    <pc:docChg chg="modSld">
      <pc:chgData name="Andrew Rooke" userId="S::a.rooke@savethechildren.org.uk::c78ad2ef-11d0-494e-ba99-9dfce97a08ba" providerId="AD" clId="Web-{D480C405-7CF1-0906-A730-536D1B19F2DC}" dt="2025-07-18T15:48:34.364" v="127" actId="20577"/>
      <pc:docMkLst>
        <pc:docMk/>
      </pc:docMkLst>
      <pc:sldChg chg="addSp modSp">
        <pc:chgData name="Andrew Rooke" userId="S::a.rooke@savethechildren.org.uk::c78ad2ef-11d0-494e-ba99-9dfce97a08ba" providerId="AD" clId="Web-{D480C405-7CF1-0906-A730-536D1B19F2DC}" dt="2025-07-18T15:48:34.364" v="127" actId="20577"/>
        <pc:sldMkLst>
          <pc:docMk/>
          <pc:sldMk cId="2268576302" sldId="907"/>
        </pc:sldMkLst>
      </pc:sldChg>
    </pc:docChg>
  </pc:docChgLst>
  <pc:docChgLst>
    <pc:chgData name="Andrew Rooke" userId="c78ad2ef-11d0-494e-ba99-9dfce97a08ba" providerId="ADAL" clId="{3DD83732-FCED-4C95-8F1E-FC4ACA658188}"/>
    <pc:docChg chg="undo custSel modSld">
      <pc:chgData name="Andrew Rooke" userId="c78ad2ef-11d0-494e-ba99-9dfce97a08ba" providerId="ADAL" clId="{3DD83732-FCED-4C95-8F1E-FC4ACA658188}" dt="2024-11-14T15:27:14.343" v="651" actId="14100"/>
      <pc:docMkLst>
        <pc:docMk/>
      </pc:docMkLst>
      <pc:sldChg chg="addSp delSp modSp mod">
        <pc:chgData name="Andrew Rooke" userId="c78ad2ef-11d0-494e-ba99-9dfce97a08ba" providerId="ADAL" clId="{3DD83732-FCED-4C95-8F1E-FC4ACA658188}" dt="2024-11-14T15:11:31.329" v="527" actId="1076"/>
        <pc:sldMkLst>
          <pc:docMk/>
          <pc:sldMk cId="0" sldId="256"/>
        </pc:sldMkLst>
      </pc:sldChg>
      <pc:sldChg chg="delSp modSp mod">
        <pc:chgData name="Andrew Rooke" userId="c78ad2ef-11d0-494e-ba99-9dfce97a08ba" providerId="ADAL" clId="{3DD83732-FCED-4C95-8F1E-FC4ACA658188}" dt="2024-11-14T14:45:02.430" v="334" actId="20577"/>
        <pc:sldMkLst>
          <pc:docMk/>
          <pc:sldMk cId="2059582314" sldId="897"/>
        </pc:sldMkLst>
      </pc:sldChg>
      <pc:sldChg chg="addSp delSp modSp mod">
        <pc:chgData name="Andrew Rooke" userId="c78ad2ef-11d0-494e-ba99-9dfce97a08ba" providerId="ADAL" clId="{3DD83732-FCED-4C95-8F1E-FC4ACA658188}" dt="2024-11-14T15:12:41.351" v="537" actId="1076"/>
        <pc:sldMkLst>
          <pc:docMk/>
          <pc:sldMk cId="3009527170" sldId="902"/>
        </pc:sldMkLst>
      </pc:sldChg>
      <pc:sldChg chg="addSp delSp modSp mod">
        <pc:chgData name="Andrew Rooke" userId="c78ad2ef-11d0-494e-ba99-9dfce97a08ba" providerId="ADAL" clId="{3DD83732-FCED-4C95-8F1E-FC4ACA658188}" dt="2024-11-14T15:13:02.335" v="540" actId="1076"/>
        <pc:sldMkLst>
          <pc:docMk/>
          <pc:sldMk cId="3542123900" sldId="903"/>
        </pc:sldMkLst>
      </pc:sldChg>
      <pc:sldChg chg="addSp delSp modSp mod">
        <pc:chgData name="Andrew Rooke" userId="c78ad2ef-11d0-494e-ba99-9dfce97a08ba" providerId="ADAL" clId="{3DD83732-FCED-4C95-8F1E-FC4ACA658188}" dt="2024-11-14T15:19:03.911" v="586" actId="1076"/>
        <pc:sldMkLst>
          <pc:docMk/>
          <pc:sldMk cId="69342617" sldId="905"/>
        </pc:sldMkLst>
      </pc:sldChg>
      <pc:sldChg chg="addSp delSp modSp mod">
        <pc:chgData name="Andrew Rooke" userId="c78ad2ef-11d0-494e-ba99-9dfce97a08ba" providerId="ADAL" clId="{3DD83732-FCED-4C95-8F1E-FC4ACA658188}" dt="2024-11-14T15:27:14.343" v="651" actId="14100"/>
        <pc:sldMkLst>
          <pc:docMk/>
          <pc:sldMk cId="643101345" sldId="906"/>
        </pc:sldMkLst>
      </pc:sldChg>
    </pc:docChg>
  </pc:docChgLst>
  <pc:docChgLst>
    <pc:chgData name="Andrew Rooke" userId="S::a.rooke@savethechildren.org.uk::c78ad2ef-11d0-494e-ba99-9dfce97a08ba" providerId="AD" clId="Web-{6AF3CC4D-9EA2-E341-A0DD-387ADF2D1077}"/>
    <pc:docChg chg="modSld">
      <pc:chgData name="Andrew Rooke" userId="S::a.rooke@savethechildren.org.uk::c78ad2ef-11d0-494e-ba99-9dfce97a08ba" providerId="AD" clId="Web-{6AF3CC4D-9EA2-E341-A0DD-387ADF2D1077}" dt="2025-09-02T15:48:30.651" v="32" actId="1076"/>
      <pc:docMkLst>
        <pc:docMk/>
      </pc:docMkLst>
      <pc:sldChg chg="addSp modSp">
        <pc:chgData name="Andrew Rooke" userId="S::a.rooke@savethechildren.org.uk::c78ad2ef-11d0-494e-ba99-9dfce97a08ba" providerId="AD" clId="Web-{6AF3CC4D-9EA2-E341-A0DD-387ADF2D1077}" dt="2025-09-02T15:48:30.651" v="32" actId="1076"/>
        <pc:sldMkLst>
          <pc:docMk/>
          <pc:sldMk cId="3584800394" sldId="908"/>
        </pc:sldMkLst>
        <pc:spChg chg="add mod">
          <ac:chgData name="Andrew Rooke" userId="S::a.rooke@savethechildren.org.uk::c78ad2ef-11d0-494e-ba99-9dfce97a08ba" providerId="AD" clId="Web-{6AF3CC4D-9EA2-E341-A0DD-387ADF2D1077}" dt="2025-09-02T15:48:25.541" v="30" actId="1076"/>
          <ac:spMkLst>
            <pc:docMk/>
            <pc:sldMk cId="3584800394" sldId="908"/>
            <ac:spMk id="4" creationId="{923EC77A-F8B2-A447-1FE7-E2E0DA898083}"/>
          </ac:spMkLst>
        </pc:spChg>
        <pc:spChg chg="mod">
          <ac:chgData name="Andrew Rooke" userId="S::a.rooke@savethechildren.org.uk::c78ad2ef-11d0-494e-ba99-9dfce97a08ba" providerId="AD" clId="Web-{6AF3CC4D-9EA2-E341-A0DD-387ADF2D1077}" dt="2025-09-02T15:48:21.166" v="29" actId="14100"/>
          <ac:spMkLst>
            <pc:docMk/>
            <pc:sldMk cId="3584800394" sldId="908"/>
            <ac:spMk id="20" creationId="{2DF8B3B3-363A-82BF-DE1E-392B4A2E852E}"/>
          </ac:spMkLst>
        </pc:spChg>
        <pc:picChg chg="add mod">
          <ac:chgData name="Andrew Rooke" userId="S::a.rooke@savethechildren.org.uk::c78ad2ef-11d0-494e-ba99-9dfce97a08ba" providerId="AD" clId="Web-{6AF3CC4D-9EA2-E341-A0DD-387ADF2D1077}" dt="2025-09-02T15:48:30.651" v="32" actId="1076"/>
          <ac:picMkLst>
            <pc:docMk/>
            <pc:sldMk cId="3584800394" sldId="908"/>
            <ac:picMk id="3" creationId="{1ABA2F04-7952-0544-5233-3C910134B38C}"/>
          </ac:picMkLst>
        </pc:picChg>
      </pc:sldChg>
    </pc:docChg>
  </pc:docChgLst>
  <pc:docChgLst>
    <pc:chgData name="Andrew Rooke" userId="c78ad2ef-11d0-494e-ba99-9dfce97a08ba" providerId="ADAL" clId="{2171D3C6-1328-4482-A144-D7BA43BD0A7E}"/>
    <pc:docChg chg="undo custSel addSld delSld modSld">
      <pc:chgData name="Andrew Rooke" userId="c78ad2ef-11d0-494e-ba99-9dfce97a08ba" providerId="ADAL" clId="{2171D3C6-1328-4482-A144-D7BA43BD0A7E}" dt="2024-10-23T14:43:25.790" v="132" actId="478"/>
      <pc:docMkLst>
        <pc:docMk/>
      </pc:docMkLst>
      <pc:sldChg chg="addSp delSp modSp mod">
        <pc:chgData name="Andrew Rooke" userId="c78ad2ef-11d0-494e-ba99-9dfce97a08ba" providerId="ADAL" clId="{2171D3C6-1328-4482-A144-D7BA43BD0A7E}" dt="2024-10-23T14:41:30.116" v="48" actId="1076"/>
        <pc:sldMkLst>
          <pc:docMk/>
          <pc:sldMk cId="0" sldId="256"/>
        </pc:sldMkLst>
      </pc:sldChg>
      <pc:sldChg chg="del">
        <pc:chgData name="Andrew Rooke" userId="c78ad2ef-11d0-494e-ba99-9dfce97a08ba" providerId="ADAL" clId="{2171D3C6-1328-4482-A144-D7BA43BD0A7E}" dt="2024-10-23T14:41:36.819" v="49" actId="47"/>
        <pc:sldMkLst>
          <pc:docMk/>
          <pc:sldMk cId="0" sldId="264"/>
        </pc:sldMkLst>
      </pc:sldChg>
      <pc:sldChg chg="del">
        <pc:chgData name="Andrew Rooke" userId="c78ad2ef-11d0-494e-ba99-9dfce97a08ba" providerId="ADAL" clId="{2171D3C6-1328-4482-A144-D7BA43BD0A7E}" dt="2024-10-23T14:41:43.602" v="54" actId="47"/>
        <pc:sldMkLst>
          <pc:docMk/>
          <pc:sldMk cId="0" sldId="266"/>
        </pc:sldMkLst>
      </pc:sldChg>
      <pc:sldChg chg="delSp modSp mod">
        <pc:chgData name="Andrew Rooke" userId="c78ad2ef-11d0-494e-ba99-9dfce97a08ba" providerId="ADAL" clId="{2171D3C6-1328-4482-A144-D7BA43BD0A7E}" dt="2024-10-23T14:43:25.790" v="132" actId="478"/>
        <pc:sldMkLst>
          <pc:docMk/>
          <pc:sldMk cId="2059582314" sldId="897"/>
        </pc:sldMkLst>
      </pc:sldChg>
      <pc:sldChg chg="del">
        <pc:chgData name="Andrew Rooke" userId="c78ad2ef-11d0-494e-ba99-9dfce97a08ba" providerId="ADAL" clId="{2171D3C6-1328-4482-A144-D7BA43BD0A7E}" dt="2024-10-23T14:41:40.424" v="51" actId="47"/>
        <pc:sldMkLst>
          <pc:docMk/>
          <pc:sldMk cId="1318832837" sldId="899"/>
        </pc:sldMkLst>
      </pc:sldChg>
      <pc:sldChg chg="del">
        <pc:chgData name="Andrew Rooke" userId="c78ad2ef-11d0-494e-ba99-9dfce97a08ba" providerId="ADAL" clId="{2171D3C6-1328-4482-A144-D7BA43BD0A7E}" dt="2024-10-23T14:41:38.212" v="50" actId="47"/>
        <pc:sldMkLst>
          <pc:docMk/>
          <pc:sldMk cId="3609388362" sldId="900"/>
        </pc:sldMkLst>
      </pc:sldChg>
      <pc:sldChg chg="del">
        <pc:chgData name="Andrew Rooke" userId="c78ad2ef-11d0-494e-ba99-9dfce97a08ba" providerId="ADAL" clId="{2171D3C6-1328-4482-A144-D7BA43BD0A7E}" dt="2024-10-23T14:41:41.192" v="52" actId="47"/>
        <pc:sldMkLst>
          <pc:docMk/>
          <pc:sldMk cId="1866554329" sldId="901"/>
        </pc:sldMkLst>
      </pc:sldChg>
      <pc:sldChg chg="modSp mod">
        <pc:chgData name="Andrew Rooke" userId="c78ad2ef-11d0-494e-ba99-9dfce97a08ba" providerId="ADAL" clId="{2171D3C6-1328-4482-A144-D7BA43BD0A7E}" dt="2024-10-23T14:42:29.847" v="81" actId="20577"/>
        <pc:sldMkLst>
          <pc:docMk/>
          <pc:sldMk cId="3009527170" sldId="902"/>
        </pc:sldMkLst>
      </pc:sldChg>
      <pc:sldChg chg="modSp mod">
        <pc:chgData name="Andrew Rooke" userId="c78ad2ef-11d0-494e-ba99-9dfce97a08ba" providerId="ADAL" clId="{2171D3C6-1328-4482-A144-D7BA43BD0A7E}" dt="2024-10-23T14:42:24.232" v="79" actId="20577"/>
        <pc:sldMkLst>
          <pc:docMk/>
          <pc:sldMk cId="3542123900" sldId="903"/>
        </pc:sldMkLst>
      </pc:sldChg>
      <pc:sldChg chg="modSp mod">
        <pc:chgData name="Andrew Rooke" userId="c78ad2ef-11d0-494e-ba99-9dfce97a08ba" providerId="ADAL" clId="{2171D3C6-1328-4482-A144-D7BA43BD0A7E}" dt="2024-10-23T14:42:39.760" v="93" actId="20577"/>
        <pc:sldMkLst>
          <pc:docMk/>
          <pc:sldMk cId="69342617" sldId="905"/>
        </pc:sldMkLst>
      </pc:sldChg>
      <pc:sldChg chg="modSp mod">
        <pc:chgData name="Andrew Rooke" userId="c78ad2ef-11d0-494e-ba99-9dfce97a08ba" providerId="ADAL" clId="{2171D3C6-1328-4482-A144-D7BA43BD0A7E}" dt="2024-10-23T14:42:49.588" v="101" actId="20577"/>
        <pc:sldMkLst>
          <pc:docMk/>
          <pc:sldMk cId="643101345" sldId="906"/>
        </pc:sldMkLst>
      </pc:sldChg>
      <pc:sldChg chg="add del">
        <pc:chgData name="Andrew Rooke" userId="c78ad2ef-11d0-494e-ba99-9dfce97a08ba" providerId="ADAL" clId="{2171D3C6-1328-4482-A144-D7BA43BD0A7E}" dt="2024-10-23T14:41:54.641" v="56" actId="2696"/>
        <pc:sldMkLst>
          <pc:docMk/>
          <pc:sldMk cId="3933009394" sldId="907"/>
        </pc:sldMkLst>
      </pc:sldChg>
      <pc:sldChg chg="del">
        <pc:chgData name="Andrew Rooke" userId="c78ad2ef-11d0-494e-ba99-9dfce97a08ba" providerId="ADAL" clId="{2171D3C6-1328-4482-A144-D7BA43BD0A7E}" dt="2024-10-23T14:41:42.402" v="53" actId="47"/>
        <pc:sldMkLst>
          <pc:docMk/>
          <pc:sldMk cId="4152682278" sldId="907"/>
        </pc:sldMkLst>
      </pc:sldChg>
    </pc:docChg>
  </pc:docChgLst>
  <pc:docChgLst>
    <pc:chgData name="Andrew Rooke" userId="S::a.rooke@savethechildren.org.uk::c78ad2ef-11d0-494e-ba99-9dfce97a08ba" providerId="AD" clId="Web-{B90E09D9-133F-A4A2-6A32-9D67CDCDBF9C}"/>
    <pc:docChg chg="modSld">
      <pc:chgData name="Andrew Rooke" userId="S::a.rooke@savethechildren.org.uk::c78ad2ef-11d0-494e-ba99-9dfce97a08ba" providerId="AD" clId="Web-{B90E09D9-133F-A4A2-6A32-9D67CDCDBF9C}" dt="2025-07-09T16:52:14.676" v="1"/>
      <pc:docMkLst>
        <pc:docMk/>
      </pc:docMkLst>
      <pc:sldChg chg="addSp delSp">
        <pc:chgData name="Andrew Rooke" userId="S::a.rooke@savethechildren.org.uk::c78ad2ef-11d0-494e-ba99-9dfce97a08ba" providerId="AD" clId="Web-{B90E09D9-133F-A4A2-6A32-9D67CDCDBF9C}" dt="2025-07-09T16:52:14.676" v="1"/>
        <pc:sldMkLst>
          <pc:docMk/>
          <pc:sldMk cId="0" sldId="256"/>
        </pc:sldMkLst>
      </pc:sldChg>
    </pc:docChg>
  </pc:docChgLst>
  <pc:docChgLst>
    <pc:chgData name="Alexandra Newlands" userId="S::a.newlands@savethechildren.org.uk::58346814-8282-4b52-bf1a-228a7ce3f324" providerId="AD" clId="Web-{196B8F65-EE5A-DE5D-3B77-87EEB785C811}"/>
    <pc:docChg chg="modSld">
      <pc:chgData name="Alexandra Newlands" userId="S::a.newlands@savethechildren.org.uk::58346814-8282-4b52-bf1a-228a7ce3f324" providerId="AD" clId="Web-{196B8F65-EE5A-DE5D-3B77-87EEB785C811}" dt="2025-07-24T15:41:54.556" v="2" actId="20577"/>
      <pc:docMkLst>
        <pc:docMk/>
      </pc:docMkLst>
      <pc:sldChg chg="modSp">
        <pc:chgData name="Alexandra Newlands" userId="S::a.newlands@savethechildren.org.uk::58346814-8282-4b52-bf1a-228a7ce3f324" providerId="AD" clId="Web-{196B8F65-EE5A-DE5D-3B77-87EEB785C811}" dt="2025-07-24T15:41:54.556" v="2" actId="20577"/>
        <pc:sldMkLst>
          <pc:docMk/>
          <pc:sldMk cId="2059582314" sldId="897"/>
        </pc:sldMkLst>
      </pc:sldChg>
      <pc:sldChg chg="modSp">
        <pc:chgData name="Alexandra Newlands" userId="S::a.newlands@savethechildren.org.uk::58346814-8282-4b52-bf1a-228a7ce3f324" providerId="AD" clId="Web-{196B8F65-EE5A-DE5D-3B77-87EEB785C811}" dt="2025-07-24T15:41:49.196" v="1" actId="20577"/>
        <pc:sldMkLst>
          <pc:docMk/>
          <pc:sldMk cId="3542123900" sldId="903"/>
        </pc:sldMkLst>
      </pc:sldChg>
    </pc:docChg>
  </pc:docChgLst>
  <pc:docChgLst>
    <pc:chgData name="Andrew Rooke" userId="S::a.rooke@savethechildren.org.uk::c78ad2ef-11d0-494e-ba99-9dfce97a08ba" providerId="AD" clId="Web-{466B1F51-F929-54AF-2F01-C34D23471610}"/>
    <pc:docChg chg="modSld">
      <pc:chgData name="Andrew Rooke" userId="S::a.rooke@savethechildren.org.uk::c78ad2ef-11d0-494e-ba99-9dfce97a08ba" providerId="AD" clId="Web-{466B1F51-F929-54AF-2F01-C34D23471610}" dt="2025-07-11T17:33:19.992" v="57"/>
      <pc:docMkLst>
        <pc:docMk/>
      </pc:docMkLst>
      <pc:sldChg chg="addSp modSp">
        <pc:chgData name="Andrew Rooke" userId="S::a.rooke@savethechildren.org.uk::c78ad2ef-11d0-494e-ba99-9dfce97a08ba" providerId="AD" clId="Web-{466B1F51-F929-54AF-2F01-C34D23471610}" dt="2025-07-11T17:33:19.992" v="57"/>
        <pc:sldMkLst>
          <pc:docMk/>
          <pc:sldMk cId="69342617" sldId="905"/>
        </pc:sldMkLst>
      </pc:sldChg>
      <pc:sldChg chg="addSp modSp">
        <pc:chgData name="Andrew Rooke" userId="S::a.rooke@savethechildren.org.uk::c78ad2ef-11d0-494e-ba99-9dfce97a08ba" providerId="AD" clId="Web-{466B1F51-F929-54AF-2F01-C34D23471610}" dt="2025-07-11T17:10:35.054" v="52" actId="1076"/>
        <pc:sldMkLst>
          <pc:docMk/>
          <pc:sldMk cId="1425728866" sldId="909"/>
        </pc:sldMkLst>
      </pc:sldChg>
    </pc:docChg>
  </pc:docChgLst>
  <pc:docChgLst>
    <pc:chgData name="Andrew Rooke" userId="S::a.rooke@savethechildren.org.uk::c78ad2ef-11d0-494e-ba99-9dfce97a08ba" providerId="AD" clId="Web-{47BC00E9-37FC-9C58-2537-C2F686272B32}"/>
    <pc:docChg chg="modSld">
      <pc:chgData name="Andrew Rooke" userId="S::a.rooke@savethechildren.org.uk::c78ad2ef-11d0-494e-ba99-9dfce97a08ba" providerId="AD" clId="Web-{47BC00E9-37FC-9C58-2537-C2F686272B32}" dt="2025-08-28T16:07:20.852" v="88" actId="14100"/>
      <pc:docMkLst>
        <pc:docMk/>
      </pc:docMkLst>
      <pc:sldChg chg="modSp">
        <pc:chgData name="Andrew Rooke" userId="S::a.rooke@savethechildren.org.uk::c78ad2ef-11d0-494e-ba99-9dfce97a08ba" providerId="AD" clId="Web-{47BC00E9-37FC-9C58-2537-C2F686272B32}" dt="2025-08-28T16:07:20.852" v="88" actId="14100"/>
        <pc:sldMkLst>
          <pc:docMk/>
          <pc:sldMk cId="3584800394" sldId="908"/>
        </pc:sldMkLst>
        <pc:spChg chg="mod">
          <ac:chgData name="Andrew Rooke" userId="S::a.rooke@savethechildren.org.uk::c78ad2ef-11d0-494e-ba99-9dfce97a08ba" providerId="AD" clId="Web-{47BC00E9-37FC-9C58-2537-C2F686272B32}" dt="2025-08-28T16:07:20.852" v="88" actId="14100"/>
          <ac:spMkLst>
            <pc:docMk/>
            <pc:sldMk cId="3584800394" sldId="908"/>
            <ac:spMk id="20" creationId="{2DF8B3B3-363A-82BF-DE1E-392B4A2E852E}"/>
          </ac:spMkLst>
        </pc:spChg>
      </pc:sldChg>
    </pc:docChg>
  </pc:docChgLst>
  <pc:docChgLst>
    <pc:chgData name="Andrew Rooke" userId="S::a.rooke@savethechildren.org.uk::c78ad2ef-11d0-494e-ba99-9dfce97a08ba" providerId="AD" clId="Web-{078721E4-CE5A-6A55-3B19-4D1206B98AFC}"/>
    <pc:docChg chg="modSld">
      <pc:chgData name="Andrew Rooke" userId="S::a.rooke@savethechildren.org.uk::c78ad2ef-11d0-494e-ba99-9dfce97a08ba" providerId="AD" clId="Web-{078721E4-CE5A-6A55-3B19-4D1206B98AFC}" dt="2024-11-14T15:36:44.018" v="1" actId="1076"/>
      <pc:docMkLst>
        <pc:docMk/>
      </pc:docMkLst>
      <pc:sldChg chg="modSp">
        <pc:chgData name="Andrew Rooke" userId="S::a.rooke@savethechildren.org.uk::c78ad2ef-11d0-494e-ba99-9dfce97a08ba" providerId="AD" clId="Web-{078721E4-CE5A-6A55-3B19-4D1206B98AFC}" dt="2024-11-14T15:36:44.018" v="1" actId="1076"/>
        <pc:sldMkLst>
          <pc:docMk/>
          <pc:sldMk cId="69342617" sldId="905"/>
        </pc:sldMkLst>
      </pc:sldChg>
    </pc:docChg>
  </pc:docChgLst>
  <pc:docChgLst>
    <pc:chgData name="Andrew Rooke" userId="S::a.rooke@savethechildren.org.uk::c78ad2ef-11d0-494e-ba99-9dfce97a08ba" providerId="AD" clId="Web-{2078318A-EF24-8AA9-6242-BA19B2982499}"/>
    <pc:docChg chg="modSld">
      <pc:chgData name="Andrew Rooke" userId="S::a.rooke@savethechildren.org.uk::c78ad2ef-11d0-494e-ba99-9dfce97a08ba" providerId="AD" clId="Web-{2078318A-EF24-8AA9-6242-BA19B2982499}" dt="2025-07-14T14:53:10.667" v="61" actId="20577"/>
      <pc:docMkLst>
        <pc:docMk/>
      </pc:docMkLst>
      <pc:sldChg chg="addSp modSp">
        <pc:chgData name="Andrew Rooke" userId="S::a.rooke@savethechildren.org.uk::c78ad2ef-11d0-494e-ba99-9dfce97a08ba" providerId="AD" clId="Web-{2078318A-EF24-8AA9-6242-BA19B2982499}" dt="2025-07-14T14:53:10.667" v="61" actId="20577"/>
        <pc:sldMkLst>
          <pc:docMk/>
          <pc:sldMk cId="69342617" sldId="905"/>
        </pc:sldMkLst>
      </pc:sldChg>
    </pc:docChg>
  </pc:docChgLst>
  <pc:docChgLst>
    <pc:chgData name="Andrew Rooke" userId="S::a.rooke@savethechildren.org.uk::c78ad2ef-11d0-494e-ba99-9dfce97a08ba" providerId="AD" clId="Web-{7A268F13-D55D-F835-9B16-9BF76041D0F1}"/>
    <pc:docChg chg="modSld">
      <pc:chgData name="Andrew Rooke" userId="S::a.rooke@savethechildren.org.uk::c78ad2ef-11d0-494e-ba99-9dfce97a08ba" providerId="AD" clId="Web-{7A268F13-D55D-F835-9B16-9BF76041D0F1}" dt="2025-07-15T17:10:43.064" v="147" actId="20577"/>
      <pc:docMkLst>
        <pc:docMk/>
      </pc:docMkLst>
      <pc:sldChg chg="modSp">
        <pc:chgData name="Andrew Rooke" userId="S::a.rooke@savethechildren.org.uk::c78ad2ef-11d0-494e-ba99-9dfce97a08ba" providerId="AD" clId="Web-{7A268F13-D55D-F835-9B16-9BF76041D0F1}" dt="2025-07-15T16:51:34.405" v="85" actId="1076"/>
        <pc:sldMkLst>
          <pc:docMk/>
          <pc:sldMk cId="3009527170" sldId="902"/>
        </pc:sldMkLst>
      </pc:sldChg>
      <pc:sldChg chg="modSp">
        <pc:chgData name="Andrew Rooke" userId="S::a.rooke@savethechildren.org.uk::c78ad2ef-11d0-494e-ba99-9dfce97a08ba" providerId="AD" clId="Web-{7A268F13-D55D-F835-9B16-9BF76041D0F1}" dt="2025-07-15T16:51:24.170" v="84" actId="14100"/>
        <pc:sldMkLst>
          <pc:docMk/>
          <pc:sldMk cId="3542123900" sldId="903"/>
        </pc:sldMkLst>
      </pc:sldChg>
      <pc:sldChg chg="modSp">
        <pc:chgData name="Andrew Rooke" userId="S::a.rooke@savethechildren.org.uk::c78ad2ef-11d0-494e-ba99-9dfce97a08ba" providerId="AD" clId="Web-{7A268F13-D55D-F835-9B16-9BF76041D0F1}" dt="2025-07-15T16:50:56.076" v="79" actId="1076"/>
        <pc:sldMkLst>
          <pc:docMk/>
          <pc:sldMk cId="69342617" sldId="905"/>
        </pc:sldMkLst>
      </pc:sldChg>
      <pc:sldChg chg="modSp">
        <pc:chgData name="Andrew Rooke" userId="S::a.rooke@savethechildren.org.uk::c78ad2ef-11d0-494e-ba99-9dfce97a08ba" providerId="AD" clId="Web-{7A268F13-D55D-F835-9B16-9BF76041D0F1}" dt="2025-07-15T17:10:43.064" v="147" actId="20577"/>
        <pc:sldMkLst>
          <pc:docMk/>
          <pc:sldMk cId="643101345" sldId="906"/>
        </pc:sldMkLst>
      </pc:sldChg>
    </pc:docChg>
  </pc:docChgLst>
  <pc:docChgLst>
    <pc:chgData name="Andrew Rooke" userId="c78ad2ef-11d0-494e-ba99-9dfce97a08ba" providerId="ADAL" clId="{0AADA0CA-655A-4A21-85DB-FDE61A19815C}"/>
    <pc:docChg chg="undo custSel addSld modSld">
      <pc:chgData name="Andrew Rooke" userId="c78ad2ef-11d0-494e-ba99-9dfce97a08ba" providerId="ADAL" clId="{0AADA0CA-655A-4A21-85DB-FDE61A19815C}" dt="2024-11-14T15:56:30.871" v="123" actId="478"/>
      <pc:docMkLst>
        <pc:docMk/>
      </pc:docMkLst>
      <pc:sldChg chg="addSp delSp modSp mod">
        <pc:chgData name="Andrew Rooke" userId="c78ad2ef-11d0-494e-ba99-9dfce97a08ba" providerId="ADAL" clId="{0AADA0CA-655A-4A21-85DB-FDE61A19815C}" dt="2024-11-14T15:40:20.526" v="15" actId="14100"/>
        <pc:sldMkLst>
          <pc:docMk/>
          <pc:sldMk cId="0" sldId="256"/>
        </pc:sldMkLst>
      </pc:sldChg>
      <pc:sldChg chg="modSp mod">
        <pc:chgData name="Andrew Rooke" userId="c78ad2ef-11d0-494e-ba99-9dfce97a08ba" providerId="ADAL" clId="{0AADA0CA-655A-4A21-85DB-FDE61A19815C}" dt="2024-11-14T15:40:37.118" v="24" actId="20577"/>
        <pc:sldMkLst>
          <pc:docMk/>
          <pc:sldMk cId="2059582314" sldId="897"/>
        </pc:sldMkLst>
      </pc:sldChg>
      <pc:sldChg chg="addSp delSp modSp mod">
        <pc:chgData name="Andrew Rooke" userId="c78ad2ef-11d0-494e-ba99-9dfce97a08ba" providerId="ADAL" clId="{0AADA0CA-655A-4A21-85DB-FDE61A19815C}" dt="2024-11-14T15:56:30.871" v="123" actId="478"/>
        <pc:sldMkLst>
          <pc:docMk/>
          <pc:sldMk cId="3009527170" sldId="902"/>
        </pc:sldMkLst>
      </pc:sldChg>
      <pc:sldChg chg="addSp delSp modSp mod">
        <pc:chgData name="Andrew Rooke" userId="c78ad2ef-11d0-494e-ba99-9dfce97a08ba" providerId="ADAL" clId="{0AADA0CA-655A-4A21-85DB-FDE61A19815C}" dt="2024-11-14T15:56:27.631" v="122" actId="6549"/>
        <pc:sldMkLst>
          <pc:docMk/>
          <pc:sldMk cId="3542123900" sldId="903"/>
        </pc:sldMkLst>
      </pc:sldChg>
      <pc:sldChg chg="addSp delSp modSp mod">
        <pc:chgData name="Andrew Rooke" userId="c78ad2ef-11d0-494e-ba99-9dfce97a08ba" providerId="ADAL" clId="{0AADA0CA-655A-4A21-85DB-FDE61A19815C}" dt="2024-11-14T15:54:21.183" v="96" actId="1076"/>
        <pc:sldMkLst>
          <pc:docMk/>
          <pc:sldMk cId="69342617" sldId="905"/>
        </pc:sldMkLst>
      </pc:sldChg>
      <pc:sldChg chg="addSp delSp modSp mod">
        <pc:chgData name="Andrew Rooke" userId="c78ad2ef-11d0-494e-ba99-9dfce97a08ba" providerId="ADAL" clId="{0AADA0CA-655A-4A21-85DB-FDE61A19815C}" dt="2024-11-14T15:54:52.408" v="103" actId="14100"/>
        <pc:sldMkLst>
          <pc:docMk/>
          <pc:sldMk cId="643101345" sldId="906"/>
        </pc:sldMkLst>
      </pc:sldChg>
      <pc:sldChg chg="addSp delSp modSp add mod">
        <pc:chgData name="Andrew Rooke" userId="c78ad2ef-11d0-494e-ba99-9dfce97a08ba" providerId="ADAL" clId="{0AADA0CA-655A-4A21-85DB-FDE61A19815C}" dt="2024-11-14T15:55:18.667" v="110" actId="1076"/>
        <pc:sldMkLst>
          <pc:docMk/>
          <pc:sldMk cId="2268576302" sldId="907"/>
        </pc:sldMkLst>
      </pc:sldChg>
      <pc:sldChg chg="addSp delSp modSp add mod">
        <pc:chgData name="Andrew Rooke" userId="c78ad2ef-11d0-494e-ba99-9dfce97a08ba" providerId="ADAL" clId="{0AADA0CA-655A-4A21-85DB-FDE61A19815C}" dt="2024-11-14T15:55:52.420" v="116" actId="1076"/>
        <pc:sldMkLst>
          <pc:docMk/>
          <pc:sldMk cId="3584800394" sldId="908"/>
        </pc:sldMkLst>
      </pc:sldChg>
      <pc:sldChg chg="addSp delSp modSp add mod">
        <pc:chgData name="Andrew Rooke" userId="c78ad2ef-11d0-494e-ba99-9dfce97a08ba" providerId="ADAL" clId="{0AADA0CA-655A-4A21-85DB-FDE61A19815C}" dt="2024-11-14T15:56:14.764" v="121" actId="14100"/>
        <pc:sldMkLst>
          <pc:docMk/>
          <pc:sldMk cId="1425728866" sldId="909"/>
        </pc:sldMkLst>
      </pc:sldChg>
    </pc:docChg>
  </pc:docChgLst>
  <pc:docChgLst>
    <pc:chgData name="Andrew Rooke" userId="c78ad2ef-11d0-494e-ba99-9dfce97a08ba" providerId="ADAL" clId="{4D260032-D044-4E53-950D-2277BCAB6730}"/>
    <pc:docChg chg="custSel modSld">
      <pc:chgData name="Andrew Rooke" userId="c78ad2ef-11d0-494e-ba99-9dfce97a08ba" providerId="ADAL" clId="{4D260032-D044-4E53-950D-2277BCAB6730}" dt="2025-08-28T16:10:25.330" v="17" actId="478"/>
      <pc:docMkLst>
        <pc:docMk/>
      </pc:docMkLst>
      <pc:sldChg chg="modNotesTx">
        <pc:chgData name="Andrew Rooke" userId="c78ad2ef-11d0-494e-ba99-9dfce97a08ba" providerId="ADAL" clId="{4D260032-D044-4E53-950D-2277BCAB6730}" dt="2025-08-28T16:08:54.979" v="10" actId="6549"/>
        <pc:sldMkLst>
          <pc:docMk/>
          <pc:sldMk cId="2059582314" sldId="897"/>
        </pc:sldMkLst>
      </pc:sldChg>
      <pc:sldChg chg="delSp mod modNotesTx">
        <pc:chgData name="Andrew Rooke" userId="c78ad2ef-11d0-494e-ba99-9dfce97a08ba" providerId="ADAL" clId="{4D260032-D044-4E53-950D-2277BCAB6730}" dt="2025-08-28T16:10:13.043" v="12" actId="478"/>
        <pc:sldMkLst>
          <pc:docMk/>
          <pc:sldMk cId="3009527170" sldId="902"/>
        </pc:sldMkLst>
      </pc:sldChg>
      <pc:sldChg chg="delSp mod modNotesTx">
        <pc:chgData name="Andrew Rooke" userId="c78ad2ef-11d0-494e-ba99-9dfce97a08ba" providerId="ADAL" clId="{4D260032-D044-4E53-950D-2277BCAB6730}" dt="2025-08-28T16:10:14.856" v="13" actId="478"/>
        <pc:sldMkLst>
          <pc:docMk/>
          <pc:sldMk cId="3542123900" sldId="903"/>
        </pc:sldMkLst>
      </pc:sldChg>
      <pc:sldChg chg="delSp mod modNotesTx">
        <pc:chgData name="Andrew Rooke" userId="c78ad2ef-11d0-494e-ba99-9dfce97a08ba" providerId="ADAL" clId="{4D260032-D044-4E53-950D-2277BCAB6730}" dt="2025-08-28T16:10:16.584" v="14" actId="478"/>
        <pc:sldMkLst>
          <pc:docMk/>
          <pc:sldMk cId="69342617" sldId="905"/>
        </pc:sldMkLst>
      </pc:sldChg>
      <pc:sldChg chg="delSp mod modNotesTx">
        <pc:chgData name="Andrew Rooke" userId="c78ad2ef-11d0-494e-ba99-9dfce97a08ba" providerId="ADAL" clId="{4D260032-D044-4E53-950D-2277BCAB6730}" dt="2025-08-28T16:10:18.614" v="15" actId="478"/>
        <pc:sldMkLst>
          <pc:docMk/>
          <pc:sldMk cId="643101345" sldId="906"/>
        </pc:sldMkLst>
      </pc:sldChg>
      <pc:sldChg chg="delSp mod modNotesTx">
        <pc:chgData name="Andrew Rooke" userId="c78ad2ef-11d0-494e-ba99-9dfce97a08ba" providerId="ADAL" clId="{4D260032-D044-4E53-950D-2277BCAB6730}" dt="2025-08-28T16:10:20.667" v="16" actId="478"/>
        <pc:sldMkLst>
          <pc:docMk/>
          <pc:sldMk cId="2268576302" sldId="907"/>
        </pc:sldMkLst>
      </pc:sldChg>
      <pc:sldChg chg="delSp mod modNotesTx">
        <pc:chgData name="Andrew Rooke" userId="c78ad2ef-11d0-494e-ba99-9dfce97a08ba" providerId="ADAL" clId="{4D260032-D044-4E53-950D-2277BCAB6730}" dt="2025-08-28T16:10:07.875" v="11" actId="478"/>
        <pc:sldMkLst>
          <pc:docMk/>
          <pc:sldMk cId="3584800394" sldId="908"/>
        </pc:sldMkLst>
      </pc:sldChg>
      <pc:sldChg chg="delSp mod modNotesTx">
        <pc:chgData name="Andrew Rooke" userId="c78ad2ef-11d0-494e-ba99-9dfce97a08ba" providerId="ADAL" clId="{4D260032-D044-4E53-950D-2277BCAB6730}" dt="2025-08-28T16:10:25.330" v="17" actId="478"/>
        <pc:sldMkLst>
          <pc:docMk/>
          <pc:sldMk cId="1425728866" sldId="909"/>
        </pc:sldMkLst>
      </pc:sldChg>
    </pc:docChg>
  </pc:docChgLst>
  <pc:docChgLst>
    <pc:chgData name="Andrew Rooke" userId="S::a.rooke@savethechildren.org.uk::c78ad2ef-11d0-494e-ba99-9dfce97a08ba" providerId="AD" clId="Web-{3740A2E0-2D45-1DE7-D472-77E6C63BB73A}"/>
    <pc:docChg chg="modSld">
      <pc:chgData name="Andrew Rooke" userId="S::a.rooke@savethechildren.org.uk::c78ad2ef-11d0-494e-ba99-9dfce97a08ba" providerId="AD" clId="Web-{3740A2E0-2D45-1DE7-D472-77E6C63BB73A}" dt="2025-07-10T17:37:16.202" v="357" actId="20577"/>
      <pc:docMkLst>
        <pc:docMk/>
      </pc:docMkLst>
      <pc:sldChg chg="addSp delSp modSp">
        <pc:chgData name="Andrew Rooke" userId="S::a.rooke@savethechildren.org.uk::c78ad2ef-11d0-494e-ba99-9dfce97a08ba" providerId="AD" clId="Web-{3740A2E0-2D45-1DE7-D472-77E6C63BB73A}" dt="2025-07-10T17:06:12.973" v="296" actId="14100"/>
        <pc:sldMkLst>
          <pc:docMk/>
          <pc:sldMk cId="3009527170" sldId="902"/>
        </pc:sldMkLst>
      </pc:sldChg>
      <pc:sldChg chg="addSp delSp modSp">
        <pc:chgData name="Andrew Rooke" userId="S::a.rooke@savethechildren.org.uk::c78ad2ef-11d0-494e-ba99-9dfce97a08ba" providerId="AD" clId="Web-{3740A2E0-2D45-1DE7-D472-77E6C63BB73A}" dt="2025-07-10T16:38:55.769" v="220" actId="1076"/>
        <pc:sldMkLst>
          <pc:docMk/>
          <pc:sldMk cId="3542123900" sldId="903"/>
        </pc:sldMkLst>
      </pc:sldChg>
      <pc:sldChg chg="modSp">
        <pc:chgData name="Andrew Rooke" userId="S::a.rooke@savethechildren.org.uk::c78ad2ef-11d0-494e-ba99-9dfce97a08ba" providerId="AD" clId="Web-{3740A2E0-2D45-1DE7-D472-77E6C63BB73A}" dt="2025-07-10T16:33:26.444" v="141" actId="20577"/>
        <pc:sldMkLst>
          <pc:docMk/>
          <pc:sldMk cId="69342617" sldId="905"/>
        </pc:sldMkLst>
      </pc:sldChg>
      <pc:sldChg chg="addSp modSp">
        <pc:chgData name="Andrew Rooke" userId="S::a.rooke@savethechildren.org.uk::c78ad2ef-11d0-494e-ba99-9dfce97a08ba" providerId="AD" clId="Web-{3740A2E0-2D45-1DE7-D472-77E6C63BB73A}" dt="2025-07-10T17:33:47.964" v="353" actId="14100"/>
        <pc:sldMkLst>
          <pc:docMk/>
          <pc:sldMk cId="643101345" sldId="906"/>
        </pc:sldMkLst>
      </pc:sldChg>
      <pc:sldChg chg="modSp">
        <pc:chgData name="Andrew Rooke" userId="S::a.rooke@savethechildren.org.uk::c78ad2ef-11d0-494e-ba99-9dfce97a08ba" providerId="AD" clId="Web-{3740A2E0-2D45-1DE7-D472-77E6C63BB73A}" dt="2025-07-10T16:33:31.397" v="148" actId="20577"/>
        <pc:sldMkLst>
          <pc:docMk/>
          <pc:sldMk cId="2268576302" sldId="907"/>
        </pc:sldMkLst>
      </pc:sldChg>
      <pc:sldChg chg="modSp">
        <pc:chgData name="Andrew Rooke" userId="S::a.rooke@savethechildren.org.uk::c78ad2ef-11d0-494e-ba99-9dfce97a08ba" providerId="AD" clId="Web-{3740A2E0-2D45-1DE7-D472-77E6C63BB73A}" dt="2025-07-10T17:37:16.202" v="357" actId="20577"/>
        <pc:sldMkLst>
          <pc:docMk/>
          <pc:sldMk cId="3584800394" sldId="908"/>
        </pc:sldMkLst>
      </pc:sldChg>
      <pc:sldChg chg="modSp">
        <pc:chgData name="Andrew Rooke" userId="S::a.rooke@savethechildren.org.uk::c78ad2ef-11d0-494e-ba99-9dfce97a08ba" providerId="AD" clId="Web-{3740A2E0-2D45-1DE7-D472-77E6C63BB73A}" dt="2025-07-10T16:33:57.835" v="173" actId="20577"/>
        <pc:sldMkLst>
          <pc:docMk/>
          <pc:sldMk cId="1425728866" sldId="9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AC340687-2D79-7A9C-7087-E364A41689FB}"/>
            </a:ext>
          </a:extLst>
        </p:cNvPr>
        <p:cNvGrpSpPr/>
        <p:nvPr/>
      </p:nvGrpSpPr>
      <p:grpSpPr>
        <a:xfrm>
          <a:off x="0" y="0"/>
          <a:ext cx="0" cy="0"/>
          <a:chOff x="0" y="0"/>
          <a:chExt cx="0" cy="0"/>
        </a:xfrm>
      </p:grpSpPr>
      <p:sp>
        <p:nvSpPr>
          <p:cNvPr id="243" name="Google Shape;243;g2c08440f715_4_0:notes">
            <a:extLst>
              <a:ext uri="{FF2B5EF4-FFF2-40B4-BE49-F238E27FC236}">
                <a16:creationId xmlns:a16="http://schemas.microsoft.com/office/drawing/2014/main" id="{DDB33D39-6093-4B2F-2962-88C05556AE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buNone/>
            </a:pPr>
            <a:endParaRPr lang="en-US" dirty="0"/>
          </a:p>
        </p:txBody>
      </p:sp>
      <p:sp>
        <p:nvSpPr>
          <p:cNvPr id="244" name="Google Shape;244;g2c08440f715_4_0:notes">
            <a:extLst>
              <a:ext uri="{FF2B5EF4-FFF2-40B4-BE49-F238E27FC236}">
                <a16:creationId xmlns:a16="http://schemas.microsoft.com/office/drawing/2014/main" id="{63A57D26-56E3-079E-1803-EAB5441EE3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08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D9EF3A46-719C-6666-8C6F-79DD0429869C}"/>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5C230704-307A-0707-D679-00757F56CD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Arial" panose="020B0604020202020204" pitchFamily="34" charset="0"/>
              <a:buNone/>
            </a:pPr>
            <a:endParaRPr dirty="0"/>
          </a:p>
        </p:txBody>
      </p:sp>
      <p:sp>
        <p:nvSpPr>
          <p:cNvPr id="287" name="Google Shape;287;g2c08440f715_7_0:notes">
            <a:extLst>
              <a:ext uri="{FF2B5EF4-FFF2-40B4-BE49-F238E27FC236}">
                <a16:creationId xmlns:a16="http://schemas.microsoft.com/office/drawing/2014/main" id="{49B7A195-6F97-BEC7-21F8-63A0FCE888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717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E34451C3-C405-22ED-6B5A-56CADA37FC72}"/>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2D032D71-9426-0F18-95D0-9A048815AF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rtl="0">
              <a:spcBef>
                <a:spcPts val="0"/>
              </a:spcBef>
              <a:spcAft>
                <a:spcPts val="0"/>
              </a:spcAft>
              <a:buNone/>
            </a:pPr>
            <a:endParaRPr dirty="0"/>
          </a:p>
        </p:txBody>
      </p:sp>
      <p:sp>
        <p:nvSpPr>
          <p:cNvPr id="287" name="Google Shape;287;g2c08440f715_7_0:notes">
            <a:extLst>
              <a:ext uri="{FF2B5EF4-FFF2-40B4-BE49-F238E27FC236}">
                <a16:creationId xmlns:a16="http://schemas.microsoft.com/office/drawing/2014/main" id="{D2856A69-9B0F-721B-EDE4-71B3005ECA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51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7B8595E9-A036-4F02-BEF3-0BEEEC85A449}"/>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E335D8EE-67EF-F5DF-2A90-CE942D5F4E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GB" sz="1100" dirty="0"/>
          </a:p>
          <a:p>
            <a:pPr>
              <a:buNone/>
            </a:pPr>
            <a:endParaRPr lang="en-US" dirty="0"/>
          </a:p>
        </p:txBody>
      </p:sp>
      <p:sp>
        <p:nvSpPr>
          <p:cNvPr id="287" name="Google Shape;287;g2c08440f715_7_0:notes">
            <a:extLst>
              <a:ext uri="{FF2B5EF4-FFF2-40B4-BE49-F238E27FC236}">
                <a16:creationId xmlns:a16="http://schemas.microsoft.com/office/drawing/2014/main" id="{1F0EB85C-4F33-A119-4FE7-865F250D84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35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2241868F-907E-D7D6-654C-1453842A5528}"/>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2220B7CD-CB83-B6F1-A1F9-90C84CA1A6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GB" sz="1100" dirty="0"/>
          </a:p>
          <a:p>
            <a:pPr>
              <a:buNone/>
            </a:pPr>
            <a:endParaRPr lang="en-US" dirty="0"/>
          </a:p>
        </p:txBody>
      </p:sp>
      <p:sp>
        <p:nvSpPr>
          <p:cNvPr id="287" name="Google Shape;287;g2c08440f715_7_0:notes">
            <a:extLst>
              <a:ext uri="{FF2B5EF4-FFF2-40B4-BE49-F238E27FC236}">
                <a16:creationId xmlns:a16="http://schemas.microsoft.com/office/drawing/2014/main" id="{DFA1144D-F13A-F1E9-A0B9-D1030606B9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77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2241868F-907E-D7D6-654C-1453842A5528}"/>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2220B7CD-CB83-B6F1-A1F9-90C84CA1A6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GB" sz="1100" dirty="0"/>
          </a:p>
          <a:p>
            <a:pPr>
              <a:buNone/>
            </a:pPr>
            <a:endParaRPr lang="en-US" dirty="0"/>
          </a:p>
        </p:txBody>
      </p:sp>
      <p:sp>
        <p:nvSpPr>
          <p:cNvPr id="287" name="Google Shape;287;g2c08440f715_7_0:notes">
            <a:extLst>
              <a:ext uri="{FF2B5EF4-FFF2-40B4-BE49-F238E27FC236}">
                <a16:creationId xmlns:a16="http://schemas.microsoft.com/office/drawing/2014/main" id="{DFA1144D-F13A-F1E9-A0B9-D1030606B9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12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2241868F-907E-D7D6-654C-1453842A5528}"/>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2220B7CD-CB83-B6F1-A1F9-90C84CA1A6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87" name="Google Shape;287;g2c08440f715_7_0:notes">
            <a:extLst>
              <a:ext uri="{FF2B5EF4-FFF2-40B4-BE49-F238E27FC236}">
                <a16:creationId xmlns:a16="http://schemas.microsoft.com/office/drawing/2014/main" id="{DFA1144D-F13A-F1E9-A0B9-D1030606B9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16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2241868F-907E-D7D6-654C-1453842A5528}"/>
            </a:ext>
          </a:extLst>
        </p:cNvPr>
        <p:cNvGrpSpPr/>
        <p:nvPr/>
      </p:nvGrpSpPr>
      <p:grpSpPr>
        <a:xfrm>
          <a:off x="0" y="0"/>
          <a:ext cx="0" cy="0"/>
          <a:chOff x="0" y="0"/>
          <a:chExt cx="0" cy="0"/>
        </a:xfrm>
      </p:grpSpPr>
      <p:sp>
        <p:nvSpPr>
          <p:cNvPr id="286" name="Google Shape;286;g2c08440f715_7_0:notes">
            <a:extLst>
              <a:ext uri="{FF2B5EF4-FFF2-40B4-BE49-F238E27FC236}">
                <a16:creationId xmlns:a16="http://schemas.microsoft.com/office/drawing/2014/main" id="{2220B7CD-CB83-B6F1-A1F9-90C84CA1A6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
        <p:nvSpPr>
          <p:cNvPr id="287" name="Google Shape;287;g2c08440f715_7_0:notes">
            <a:extLst>
              <a:ext uri="{FF2B5EF4-FFF2-40B4-BE49-F238E27FC236}">
                <a16:creationId xmlns:a16="http://schemas.microsoft.com/office/drawing/2014/main" id="{DFA1144D-F13A-F1E9-A0B9-D1030606B9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288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page Asia">
  <p:cSld name="Front page Asia">
    <p:bg>
      <p:bgPr>
        <a:blipFill>
          <a:blip r:embed="rId2">
            <a:alphaModFix/>
          </a:blip>
          <a:stretch>
            <a:fillRect/>
          </a:stretch>
        </a:blipFill>
        <a:effectLst/>
      </p:bgPr>
    </p:bg>
    <p:spTree>
      <p:nvGrpSpPr>
        <p:cNvPr id="1" name="Shape 6"/>
        <p:cNvGrpSpPr/>
        <p:nvPr/>
      </p:nvGrpSpPr>
      <p:grpSpPr>
        <a:xfrm>
          <a:off x="0" y="0"/>
          <a:ext cx="0" cy="0"/>
          <a:chOff x="0" y="0"/>
          <a:chExt cx="0" cy="0"/>
        </a:xfrm>
      </p:grpSpPr>
      <p:sp>
        <p:nvSpPr>
          <p:cNvPr id="7" name="Google Shape;7;p2"/>
          <p:cNvSpPr/>
          <p:nvPr/>
        </p:nvSpPr>
        <p:spPr>
          <a:xfrm>
            <a:off x="0" y="1466850"/>
            <a:ext cx="12191999" cy="5391151"/>
          </a:xfrm>
          <a:prstGeom prst="rect">
            <a:avLst/>
          </a:prstGeom>
          <a:gradFill>
            <a:gsLst>
              <a:gs pos="0">
                <a:srgbClr val="000000">
                  <a:alpha val="0"/>
                </a:srgbClr>
              </a:gs>
              <a:gs pos="100000">
                <a:srgbClr val="000000">
                  <a:alpha val="4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8;p2"/>
          <p:cNvSpPr txBox="1">
            <a:spLocks noGrp="1"/>
          </p:cNvSpPr>
          <p:nvPr>
            <p:ph type="body" idx="1"/>
          </p:nvPr>
        </p:nvSpPr>
        <p:spPr>
          <a:xfrm>
            <a:off x="900001" y="1484850"/>
            <a:ext cx="4320000" cy="3185763"/>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p:nvPr/>
        </p:nvSpPr>
        <p:spPr>
          <a:xfrm>
            <a:off x="9383999" y="0"/>
            <a:ext cx="1908000" cy="146685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0;p2" descr="Et billede, der indeholder tekst&#10;&#10;Automatisk genereret beskrivelse"/>
          <p:cNvPicPr preferRelativeResize="0"/>
          <p:nvPr/>
        </p:nvPicPr>
        <p:blipFill rotWithShape="1">
          <a:blip r:embed="rId3">
            <a:alphaModFix/>
          </a:blip>
          <a:srcRect/>
          <a:stretch/>
        </p:blipFill>
        <p:spPr>
          <a:xfrm>
            <a:off x="9671999" y="364016"/>
            <a:ext cx="1332000" cy="817084"/>
          </a:xfrm>
          <a:prstGeom prst="rect">
            <a:avLst/>
          </a:prstGeom>
          <a:noFill/>
          <a:ln>
            <a:noFill/>
          </a:ln>
        </p:spPr>
      </p:pic>
      <p:sp>
        <p:nvSpPr>
          <p:cNvPr id="11" name="Google Shape;11;p2"/>
          <p:cNvSpPr/>
          <p:nvPr/>
        </p:nvSpPr>
        <p:spPr>
          <a:xfrm>
            <a:off x="9383999" y="1466850"/>
            <a:ext cx="1908000" cy="360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2"/>
          <p:cNvSpPr txBox="1">
            <a:spLocks noGrp="1"/>
          </p:cNvSpPr>
          <p:nvPr>
            <p:ph type="body" idx="2"/>
          </p:nvPr>
        </p:nvSpPr>
        <p:spPr>
          <a:xfrm>
            <a:off x="900001" y="5535587"/>
            <a:ext cx="1980000" cy="422405"/>
          </a:xfrm>
          <a:prstGeom prst="rect">
            <a:avLst/>
          </a:prstGeom>
          <a:solidFill>
            <a:srgbClr val="2E6CA8"/>
          </a:solidFill>
          <a:ln>
            <a:noFill/>
          </a:ln>
        </p:spPr>
        <p:txBody>
          <a:bodyPr spcFirstLastPara="1" wrap="square" lIns="72000" tIns="72000" rIns="72000" bIns="72000" anchor="t" anchorCtr="0">
            <a:sp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body" idx="3"/>
          </p:nvPr>
        </p:nvSpPr>
        <p:spPr>
          <a:xfrm>
            <a:off x="900001" y="4781590"/>
            <a:ext cx="4320000" cy="5079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ur icons">
  <p:cSld name="Four icons">
    <p:spTree>
      <p:nvGrpSpPr>
        <p:cNvPr id="1" name="Shape 78"/>
        <p:cNvGrpSpPr/>
        <p:nvPr/>
      </p:nvGrpSpPr>
      <p:grpSpPr>
        <a:xfrm>
          <a:off x="0" y="0"/>
          <a:ext cx="0" cy="0"/>
          <a:chOff x="0" y="0"/>
          <a:chExt cx="0" cy="0"/>
        </a:xfrm>
      </p:grpSpPr>
      <p:sp>
        <p:nvSpPr>
          <p:cNvPr id="79" name="Google Shape;79;p11"/>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11"/>
          <p:cNvSpPr txBox="1">
            <a:spLocks noGrp="1"/>
          </p:cNvSpPr>
          <p:nvPr>
            <p:ph type="body" idx="1"/>
          </p:nvPr>
        </p:nvSpPr>
        <p:spPr>
          <a:xfrm>
            <a:off x="900113" y="4310743"/>
            <a:ext cx="1970086" cy="375558"/>
          </a:xfrm>
          <a:prstGeom prst="rect">
            <a:avLst/>
          </a:prstGeom>
          <a:noFill/>
          <a:ln>
            <a:noFill/>
          </a:ln>
        </p:spPr>
        <p:txBody>
          <a:bodyPr spcFirstLastPara="1" wrap="square" lIns="0" tIns="0" rIns="0" bIns="0" anchor="t" anchorCtr="0">
            <a:noAutofit/>
          </a:bodyPr>
          <a:lstStyle>
            <a:lvl1pPr marL="457200" marR="0" lvl="0" indent="-228600" algn="ctr"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ctr"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ctr"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ctr"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ctr"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1"/>
          <p:cNvSpPr txBox="1">
            <a:spLocks noGrp="1"/>
          </p:cNvSpPr>
          <p:nvPr>
            <p:ph type="body" idx="2"/>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2" name="Google Shape;82;p11"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83" name="Google Shape;83;p11"/>
          <p:cNvSpPr/>
          <p:nvPr/>
        </p:nvSpPr>
        <p:spPr>
          <a:xfrm>
            <a:off x="900112" y="2080800"/>
            <a:ext cx="1970087" cy="1970087"/>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11"/>
          <p:cNvSpPr/>
          <p:nvPr/>
        </p:nvSpPr>
        <p:spPr>
          <a:xfrm>
            <a:off x="9321802" y="2080800"/>
            <a:ext cx="1970087" cy="1970087"/>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11"/>
          <p:cNvSpPr/>
          <p:nvPr/>
        </p:nvSpPr>
        <p:spPr>
          <a:xfrm>
            <a:off x="3707342" y="2080800"/>
            <a:ext cx="1970087" cy="1970087"/>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11"/>
          <p:cNvSpPr/>
          <p:nvPr/>
        </p:nvSpPr>
        <p:spPr>
          <a:xfrm>
            <a:off x="6514572" y="2080800"/>
            <a:ext cx="1970087" cy="1970087"/>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1"/>
          <p:cNvSpPr>
            <a:spLocks noGrp="1"/>
          </p:cNvSpPr>
          <p:nvPr>
            <p:ph type="pic" idx="3"/>
          </p:nvPr>
        </p:nvSpPr>
        <p:spPr>
          <a:xfrm>
            <a:off x="1291155" y="2471843"/>
            <a:ext cx="1188000" cy="1188000"/>
          </a:xfrm>
          <a:prstGeom prst="rect">
            <a:avLst/>
          </a:prstGeom>
          <a:noFill/>
          <a:ln>
            <a:noFill/>
          </a:ln>
        </p:spPr>
      </p:sp>
      <p:sp>
        <p:nvSpPr>
          <p:cNvPr id="88" name="Google Shape;88;p11"/>
          <p:cNvSpPr>
            <a:spLocks noGrp="1"/>
          </p:cNvSpPr>
          <p:nvPr>
            <p:ph type="pic" idx="4"/>
          </p:nvPr>
        </p:nvSpPr>
        <p:spPr>
          <a:xfrm>
            <a:off x="9712845" y="2471843"/>
            <a:ext cx="1188000" cy="1188000"/>
          </a:xfrm>
          <a:prstGeom prst="rect">
            <a:avLst/>
          </a:prstGeom>
          <a:noFill/>
          <a:ln>
            <a:noFill/>
          </a:ln>
        </p:spPr>
      </p:sp>
      <p:sp>
        <p:nvSpPr>
          <p:cNvPr id="89" name="Google Shape;89;p11"/>
          <p:cNvSpPr>
            <a:spLocks noGrp="1"/>
          </p:cNvSpPr>
          <p:nvPr>
            <p:ph type="pic" idx="5"/>
          </p:nvPr>
        </p:nvSpPr>
        <p:spPr>
          <a:xfrm>
            <a:off x="4098385" y="2471843"/>
            <a:ext cx="1188000" cy="1188000"/>
          </a:xfrm>
          <a:prstGeom prst="rect">
            <a:avLst/>
          </a:prstGeom>
          <a:noFill/>
          <a:ln>
            <a:noFill/>
          </a:ln>
        </p:spPr>
      </p:sp>
      <p:sp>
        <p:nvSpPr>
          <p:cNvPr id="90" name="Google Shape;90;p11"/>
          <p:cNvSpPr>
            <a:spLocks noGrp="1"/>
          </p:cNvSpPr>
          <p:nvPr>
            <p:ph type="pic" idx="6"/>
          </p:nvPr>
        </p:nvSpPr>
        <p:spPr>
          <a:xfrm>
            <a:off x="6905615" y="2471843"/>
            <a:ext cx="1188000" cy="1188000"/>
          </a:xfrm>
          <a:prstGeom prst="rect">
            <a:avLst/>
          </a:prstGeom>
          <a:noFill/>
          <a:ln>
            <a:noFill/>
          </a:ln>
        </p:spPr>
      </p:sp>
      <p:sp>
        <p:nvSpPr>
          <p:cNvPr id="91" name="Google Shape;91;p11"/>
          <p:cNvSpPr txBox="1">
            <a:spLocks noGrp="1"/>
          </p:cNvSpPr>
          <p:nvPr>
            <p:ph type="body" idx="7"/>
          </p:nvPr>
        </p:nvSpPr>
        <p:spPr>
          <a:xfrm>
            <a:off x="900112" y="4686300"/>
            <a:ext cx="1970086" cy="1271689"/>
          </a:xfrm>
          <a:prstGeom prst="rect">
            <a:avLst/>
          </a:prstGeom>
          <a:noFill/>
          <a:ln>
            <a:noFill/>
          </a:ln>
        </p:spPr>
        <p:txBody>
          <a:bodyPr spcFirstLastPara="1" wrap="square" lIns="0" tIns="0" rIns="0" bIns="0" anchor="t" anchorCtr="0">
            <a:noAutofit/>
          </a:bodyPr>
          <a:lstStyle>
            <a:lvl1pPr marL="457200" marR="0" lvl="0" indent="-228600" algn="ctr"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8"/>
          </p:nvPr>
        </p:nvSpPr>
        <p:spPr>
          <a:xfrm>
            <a:off x="3707344" y="4310743"/>
            <a:ext cx="1970086" cy="375558"/>
          </a:xfrm>
          <a:prstGeom prst="rect">
            <a:avLst/>
          </a:prstGeom>
          <a:noFill/>
          <a:ln>
            <a:noFill/>
          </a:ln>
        </p:spPr>
        <p:txBody>
          <a:bodyPr spcFirstLastPara="1" wrap="square" lIns="0" tIns="0" rIns="0" bIns="0" anchor="t" anchorCtr="0">
            <a:noAutofit/>
          </a:bodyPr>
          <a:lstStyle>
            <a:lvl1pPr marL="457200" marR="0" lvl="0" indent="-228600" algn="ctr"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ctr"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ctr"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ctr"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ctr"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body" idx="9"/>
          </p:nvPr>
        </p:nvSpPr>
        <p:spPr>
          <a:xfrm>
            <a:off x="3707343" y="4686300"/>
            <a:ext cx="1970086" cy="1271689"/>
          </a:xfrm>
          <a:prstGeom prst="rect">
            <a:avLst/>
          </a:prstGeom>
          <a:noFill/>
          <a:ln>
            <a:noFill/>
          </a:ln>
        </p:spPr>
        <p:txBody>
          <a:bodyPr spcFirstLastPara="1" wrap="square" lIns="0" tIns="0" rIns="0" bIns="0" anchor="t" anchorCtr="0">
            <a:noAutofit/>
          </a:bodyPr>
          <a:lstStyle>
            <a:lvl1pPr marL="457200" marR="0" lvl="0" indent="-228600" algn="ctr"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1"/>
          <p:cNvSpPr txBox="1">
            <a:spLocks noGrp="1"/>
          </p:cNvSpPr>
          <p:nvPr>
            <p:ph type="body" idx="13"/>
          </p:nvPr>
        </p:nvSpPr>
        <p:spPr>
          <a:xfrm>
            <a:off x="6514573" y="4310743"/>
            <a:ext cx="1970086" cy="375558"/>
          </a:xfrm>
          <a:prstGeom prst="rect">
            <a:avLst/>
          </a:prstGeom>
          <a:noFill/>
          <a:ln>
            <a:noFill/>
          </a:ln>
        </p:spPr>
        <p:txBody>
          <a:bodyPr spcFirstLastPara="1" wrap="square" lIns="0" tIns="0" rIns="0" bIns="0" anchor="t" anchorCtr="0">
            <a:noAutofit/>
          </a:bodyPr>
          <a:lstStyle>
            <a:lvl1pPr marL="457200" marR="0" lvl="0" indent="-228600" algn="ctr"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ctr"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ctr"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ctr"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ctr"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11"/>
          <p:cNvSpPr txBox="1">
            <a:spLocks noGrp="1"/>
          </p:cNvSpPr>
          <p:nvPr>
            <p:ph type="body" idx="14"/>
          </p:nvPr>
        </p:nvSpPr>
        <p:spPr>
          <a:xfrm>
            <a:off x="6514572" y="4686300"/>
            <a:ext cx="1970086" cy="1271689"/>
          </a:xfrm>
          <a:prstGeom prst="rect">
            <a:avLst/>
          </a:prstGeom>
          <a:noFill/>
          <a:ln>
            <a:noFill/>
          </a:ln>
        </p:spPr>
        <p:txBody>
          <a:bodyPr spcFirstLastPara="1" wrap="square" lIns="0" tIns="0" rIns="0" bIns="0" anchor="t" anchorCtr="0">
            <a:noAutofit/>
          </a:bodyPr>
          <a:lstStyle>
            <a:lvl1pPr marL="457200" marR="0" lvl="0" indent="-228600" algn="ctr"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1"/>
          <p:cNvSpPr txBox="1">
            <a:spLocks noGrp="1"/>
          </p:cNvSpPr>
          <p:nvPr>
            <p:ph type="body" idx="15"/>
          </p:nvPr>
        </p:nvSpPr>
        <p:spPr>
          <a:xfrm>
            <a:off x="9321801" y="4310743"/>
            <a:ext cx="1970086" cy="375558"/>
          </a:xfrm>
          <a:prstGeom prst="rect">
            <a:avLst/>
          </a:prstGeom>
          <a:noFill/>
          <a:ln>
            <a:noFill/>
          </a:ln>
        </p:spPr>
        <p:txBody>
          <a:bodyPr spcFirstLastPara="1" wrap="square" lIns="0" tIns="0" rIns="0" bIns="0" anchor="t" anchorCtr="0">
            <a:noAutofit/>
          </a:bodyPr>
          <a:lstStyle>
            <a:lvl1pPr marL="457200" marR="0" lvl="0" indent="-228600" algn="ctr"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ctr"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ctr"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ctr"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ctr"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1"/>
          <p:cNvSpPr txBox="1">
            <a:spLocks noGrp="1"/>
          </p:cNvSpPr>
          <p:nvPr>
            <p:ph type="body" idx="16"/>
          </p:nvPr>
        </p:nvSpPr>
        <p:spPr>
          <a:xfrm>
            <a:off x="9321800" y="4686300"/>
            <a:ext cx="1970086" cy="1271689"/>
          </a:xfrm>
          <a:prstGeom prst="rect">
            <a:avLst/>
          </a:prstGeom>
          <a:noFill/>
          <a:ln>
            <a:noFill/>
          </a:ln>
        </p:spPr>
        <p:txBody>
          <a:bodyPr spcFirstLastPara="1" wrap="square" lIns="0" tIns="0" rIns="0" bIns="0" anchor="t" anchorCtr="0">
            <a:noAutofit/>
          </a:bodyPr>
          <a:lstStyle>
            <a:lvl1pPr marL="457200" marR="0" lvl="0" indent="-228600" algn="ctr"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box">
  <p:cSld name="One box">
    <p:spTree>
      <p:nvGrpSpPr>
        <p:cNvPr id="1" name="Shape 98"/>
        <p:cNvGrpSpPr/>
        <p:nvPr/>
      </p:nvGrpSpPr>
      <p:grpSpPr>
        <a:xfrm>
          <a:off x="0" y="0"/>
          <a:ext cx="0" cy="0"/>
          <a:chOff x="0" y="0"/>
          <a:chExt cx="0" cy="0"/>
        </a:xfrm>
      </p:grpSpPr>
      <p:sp>
        <p:nvSpPr>
          <p:cNvPr id="99" name="Google Shape;99;p12"/>
          <p:cNvSpPr/>
          <p:nvPr/>
        </p:nvSpPr>
        <p:spPr>
          <a:xfrm>
            <a:off x="2151738" y="2116797"/>
            <a:ext cx="4601482" cy="3841199"/>
          </a:xfrm>
          <a:prstGeom prst="rect">
            <a:avLst/>
          </a:prstGeom>
          <a:solidFill>
            <a:srgbClr val="F1F4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2"/>
          <p:cNvSpPr txBox="1">
            <a:spLocks noGrp="1"/>
          </p:cNvSpPr>
          <p:nvPr>
            <p:ph type="body" idx="1"/>
          </p:nvPr>
        </p:nvSpPr>
        <p:spPr>
          <a:xfrm>
            <a:off x="2443839" y="2408897"/>
            <a:ext cx="4014111"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12"/>
          <p:cNvSpPr txBox="1">
            <a:spLocks noGrp="1"/>
          </p:cNvSpPr>
          <p:nvPr>
            <p:ph type="body" idx="2"/>
          </p:nvPr>
        </p:nvSpPr>
        <p:spPr>
          <a:xfrm>
            <a:off x="2443839" y="2776004"/>
            <a:ext cx="4014111" cy="2924193"/>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12"/>
          <p:cNvSpPr>
            <a:spLocks noGrp="1"/>
          </p:cNvSpPr>
          <p:nvPr>
            <p:ph type="pic" idx="3"/>
          </p:nvPr>
        </p:nvSpPr>
        <p:spPr>
          <a:xfrm>
            <a:off x="6753225" y="2116799"/>
            <a:ext cx="4538661" cy="3841200"/>
          </a:xfrm>
          <a:prstGeom prst="rect">
            <a:avLst/>
          </a:prstGeom>
          <a:noFill/>
          <a:ln>
            <a:noFill/>
          </a:ln>
        </p:spPr>
      </p:sp>
      <p:sp>
        <p:nvSpPr>
          <p:cNvPr id="103" name="Google Shape;103;p12"/>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2"/>
          <p:cNvSpPr txBox="1">
            <a:spLocks noGrp="1"/>
          </p:cNvSpPr>
          <p:nvPr>
            <p:ph type="body" idx="4"/>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2"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106" name="Google Shape;106;p12"/>
          <p:cNvSpPr/>
          <p:nvPr/>
        </p:nvSpPr>
        <p:spPr>
          <a:xfrm>
            <a:off x="900112" y="2080800"/>
            <a:ext cx="1251630" cy="125163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12"/>
          <p:cNvSpPr>
            <a:spLocks noGrp="1"/>
          </p:cNvSpPr>
          <p:nvPr>
            <p:ph type="pic" idx="5"/>
          </p:nvPr>
        </p:nvSpPr>
        <p:spPr>
          <a:xfrm>
            <a:off x="1148548" y="2329236"/>
            <a:ext cx="754756" cy="754756"/>
          </a:xfrm>
          <a:prstGeom prst="rect">
            <a:avLst/>
          </a:prstGeom>
          <a:noFill/>
          <a:ln>
            <a:noFill/>
          </a:ln>
        </p:spPr>
      </p:sp>
      <p:sp>
        <p:nvSpPr>
          <p:cNvPr id="108" name="Google Shape;108;p12"/>
          <p:cNvSpPr/>
          <p:nvPr/>
        </p:nvSpPr>
        <p:spPr>
          <a:xfrm>
            <a:off x="2151743" y="2080800"/>
            <a:ext cx="9140144" cy="36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icons">
  <p:cSld name="Six icons">
    <p:spTree>
      <p:nvGrpSpPr>
        <p:cNvPr id="1" name="Shape 109"/>
        <p:cNvGrpSpPr/>
        <p:nvPr/>
      </p:nvGrpSpPr>
      <p:grpSpPr>
        <a:xfrm>
          <a:off x="0" y="0"/>
          <a:ext cx="0" cy="0"/>
          <a:chOff x="0" y="0"/>
          <a:chExt cx="0" cy="0"/>
        </a:xfrm>
      </p:grpSpPr>
      <p:sp>
        <p:nvSpPr>
          <p:cNvPr id="110" name="Google Shape;110;p13"/>
          <p:cNvSpPr txBox="1">
            <a:spLocks noGrp="1"/>
          </p:cNvSpPr>
          <p:nvPr>
            <p:ph type="body" idx="1"/>
          </p:nvPr>
        </p:nvSpPr>
        <p:spPr>
          <a:xfrm>
            <a:off x="1980112" y="20808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3"/>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3"/>
          <p:cNvSpPr txBox="1">
            <a:spLocks noGrp="1"/>
          </p:cNvSpPr>
          <p:nvPr>
            <p:ph type="body" idx="2"/>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3" name="Google Shape;113;p13"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114" name="Google Shape;114;p13"/>
          <p:cNvSpPr/>
          <p:nvPr/>
        </p:nvSpPr>
        <p:spPr>
          <a:xfrm>
            <a:off x="900112" y="20808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3"/>
          <p:cNvSpPr>
            <a:spLocks noGrp="1"/>
          </p:cNvSpPr>
          <p:nvPr>
            <p:ph type="pic" idx="3"/>
          </p:nvPr>
        </p:nvSpPr>
        <p:spPr>
          <a:xfrm>
            <a:off x="1116112" y="2285718"/>
            <a:ext cx="648000" cy="648000"/>
          </a:xfrm>
          <a:prstGeom prst="rect">
            <a:avLst/>
          </a:prstGeom>
          <a:noFill/>
          <a:ln>
            <a:noFill/>
          </a:ln>
        </p:spPr>
      </p:sp>
      <p:sp>
        <p:nvSpPr>
          <p:cNvPr id="116" name="Google Shape;116;p13"/>
          <p:cNvSpPr txBox="1">
            <a:spLocks noGrp="1"/>
          </p:cNvSpPr>
          <p:nvPr>
            <p:ph type="body" idx="4"/>
          </p:nvPr>
        </p:nvSpPr>
        <p:spPr>
          <a:xfrm>
            <a:off x="1980112" y="34794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3"/>
          <p:cNvSpPr/>
          <p:nvPr/>
        </p:nvSpPr>
        <p:spPr>
          <a:xfrm>
            <a:off x="900112" y="34794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13"/>
          <p:cNvSpPr>
            <a:spLocks noGrp="1"/>
          </p:cNvSpPr>
          <p:nvPr>
            <p:ph type="pic" idx="5"/>
          </p:nvPr>
        </p:nvSpPr>
        <p:spPr>
          <a:xfrm>
            <a:off x="1116112" y="3695400"/>
            <a:ext cx="648000" cy="648000"/>
          </a:xfrm>
          <a:prstGeom prst="rect">
            <a:avLst/>
          </a:prstGeom>
          <a:noFill/>
          <a:ln>
            <a:noFill/>
          </a:ln>
        </p:spPr>
      </p:sp>
      <p:sp>
        <p:nvSpPr>
          <p:cNvPr id="119" name="Google Shape;119;p13"/>
          <p:cNvSpPr txBox="1">
            <a:spLocks noGrp="1"/>
          </p:cNvSpPr>
          <p:nvPr>
            <p:ph type="body" idx="6"/>
          </p:nvPr>
        </p:nvSpPr>
        <p:spPr>
          <a:xfrm>
            <a:off x="1980112" y="48780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3"/>
          <p:cNvSpPr/>
          <p:nvPr/>
        </p:nvSpPr>
        <p:spPr>
          <a:xfrm>
            <a:off x="900112" y="48780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3"/>
          <p:cNvSpPr>
            <a:spLocks noGrp="1"/>
          </p:cNvSpPr>
          <p:nvPr>
            <p:ph type="pic" idx="7"/>
          </p:nvPr>
        </p:nvSpPr>
        <p:spPr>
          <a:xfrm>
            <a:off x="1116112" y="5094000"/>
            <a:ext cx="648000" cy="648000"/>
          </a:xfrm>
          <a:prstGeom prst="rect">
            <a:avLst/>
          </a:prstGeom>
          <a:noFill/>
          <a:ln>
            <a:noFill/>
          </a:ln>
        </p:spPr>
      </p:sp>
      <p:sp>
        <p:nvSpPr>
          <p:cNvPr id="122" name="Google Shape;122;p13"/>
          <p:cNvSpPr txBox="1">
            <a:spLocks noGrp="1"/>
          </p:cNvSpPr>
          <p:nvPr>
            <p:ph type="body" idx="8"/>
          </p:nvPr>
        </p:nvSpPr>
        <p:spPr>
          <a:xfrm>
            <a:off x="7537083" y="20808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p:nvPr/>
        </p:nvSpPr>
        <p:spPr>
          <a:xfrm>
            <a:off x="6457083" y="20808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3"/>
          <p:cNvSpPr>
            <a:spLocks noGrp="1"/>
          </p:cNvSpPr>
          <p:nvPr>
            <p:ph type="pic" idx="9"/>
          </p:nvPr>
        </p:nvSpPr>
        <p:spPr>
          <a:xfrm>
            <a:off x="6673083" y="2285718"/>
            <a:ext cx="648000" cy="648000"/>
          </a:xfrm>
          <a:prstGeom prst="rect">
            <a:avLst/>
          </a:prstGeom>
          <a:noFill/>
          <a:ln>
            <a:noFill/>
          </a:ln>
        </p:spPr>
      </p:sp>
      <p:sp>
        <p:nvSpPr>
          <p:cNvPr id="125" name="Google Shape;125;p13"/>
          <p:cNvSpPr txBox="1">
            <a:spLocks noGrp="1"/>
          </p:cNvSpPr>
          <p:nvPr>
            <p:ph type="body" idx="13"/>
          </p:nvPr>
        </p:nvSpPr>
        <p:spPr>
          <a:xfrm>
            <a:off x="7537083" y="34794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13"/>
          <p:cNvSpPr/>
          <p:nvPr/>
        </p:nvSpPr>
        <p:spPr>
          <a:xfrm>
            <a:off x="6457083" y="34794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3"/>
          <p:cNvSpPr>
            <a:spLocks noGrp="1"/>
          </p:cNvSpPr>
          <p:nvPr>
            <p:ph type="pic" idx="14"/>
          </p:nvPr>
        </p:nvSpPr>
        <p:spPr>
          <a:xfrm>
            <a:off x="6673083" y="3695400"/>
            <a:ext cx="648000" cy="648000"/>
          </a:xfrm>
          <a:prstGeom prst="rect">
            <a:avLst/>
          </a:prstGeom>
          <a:noFill/>
          <a:ln>
            <a:noFill/>
          </a:ln>
        </p:spPr>
      </p:sp>
      <p:sp>
        <p:nvSpPr>
          <p:cNvPr id="128" name="Google Shape;128;p13"/>
          <p:cNvSpPr txBox="1">
            <a:spLocks noGrp="1"/>
          </p:cNvSpPr>
          <p:nvPr>
            <p:ph type="body" idx="15"/>
          </p:nvPr>
        </p:nvSpPr>
        <p:spPr>
          <a:xfrm>
            <a:off x="7537083" y="4878000"/>
            <a:ext cx="3754803" cy="1080000"/>
          </a:xfrm>
          <a:prstGeom prst="rect">
            <a:avLst/>
          </a:prstGeom>
          <a:solidFill>
            <a:srgbClr val="F1F4F5"/>
          </a:solidFill>
          <a:ln>
            <a:noFill/>
          </a:ln>
        </p:spPr>
        <p:txBody>
          <a:bodyPr spcFirstLastPara="1" wrap="square" lIns="288000" tIns="252000" rIns="288000" bIns="25200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3"/>
          <p:cNvSpPr/>
          <p:nvPr/>
        </p:nvSpPr>
        <p:spPr>
          <a:xfrm>
            <a:off x="6457083" y="4878000"/>
            <a:ext cx="1080000" cy="10800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3"/>
          <p:cNvSpPr>
            <a:spLocks noGrp="1"/>
          </p:cNvSpPr>
          <p:nvPr>
            <p:ph type="pic" idx="16"/>
          </p:nvPr>
        </p:nvSpPr>
        <p:spPr>
          <a:xfrm>
            <a:off x="6673083" y="5094000"/>
            <a:ext cx="648000" cy="648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 page Africa">
  <p:cSld name="Back page Africa">
    <p:bg>
      <p:bgPr>
        <a:blipFill>
          <a:blip r:embed="rId2">
            <a:alphaModFix/>
          </a:blip>
          <a:stretch>
            <a:fillRect/>
          </a:stretch>
        </a:blipFill>
        <a:effectLst/>
      </p:bgPr>
    </p:bg>
    <p:spTree>
      <p:nvGrpSpPr>
        <p:cNvPr id="1" name="Shape 131"/>
        <p:cNvGrpSpPr/>
        <p:nvPr/>
      </p:nvGrpSpPr>
      <p:grpSpPr>
        <a:xfrm>
          <a:off x="0" y="0"/>
          <a:ext cx="0" cy="0"/>
          <a:chOff x="0" y="0"/>
          <a:chExt cx="0" cy="0"/>
        </a:xfrm>
      </p:grpSpPr>
      <p:grpSp>
        <p:nvGrpSpPr>
          <p:cNvPr id="132" name="Google Shape;132;p14"/>
          <p:cNvGrpSpPr/>
          <p:nvPr/>
        </p:nvGrpSpPr>
        <p:grpSpPr>
          <a:xfrm>
            <a:off x="900000" y="3429001"/>
            <a:ext cx="2865748" cy="3428999"/>
            <a:chOff x="900000" y="3429001"/>
            <a:chExt cx="2865748" cy="3428999"/>
          </a:xfrm>
        </p:grpSpPr>
        <p:sp>
          <p:nvSpPr>
            <p:cNvPr id="133" name="Google Shape;133;p14"/>
            <p:cNvSpPr/>
            <p:nvPr/>
          </p:nvSpPr>
          <p:spPr>
            <a:xfrm>
              <a:off x="900000" y="3429001"/>
              <a:ext cx="2865748" cy="3428999"/>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4"/>
            <p:cNvSpPr txBox="1"/>
            <p:nvPr/>
          </p:nvSpPr>
          <p:spPr>
            <a:xfrm>
              <a:off x="1300377" y="5207120"/>
              <a:ext cx="2275001" cy="129266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da-DK" sz="1200" b="1" i="0" u="none" strike="noStrike">
                  <a:solidFill>
                    <a:srgbClr val="FFFFFF"/>
                  </a:solidFill>
                  <a:latin typeface="Calibri"/>
                  <a:ea typeface="Calibri"/>
                  <a:cs typeface="Calibri"/>
                  <a:sym typeface="Calibri"/>
                </a:rPr>
                <a:t>Scaling Up Nutrition Movement</a:t>
              </a:r>
              <a:endParaRPr sz="1200" b="0" i="0" u="none" strike="noStrike">
                <a:solidFill>
                  <a:srgbClr val="FFFFFF"/>
                </a:solidFill>
                <a:latin typeface="Calibri"/>
                <a:ea typeface="Calibri"/>
                <a:cs typeface="Calibri"/>
                <a:sym typeface="Calibri"/>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c/o SUN Movement Secretariat</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Villa Le Bocage, Palais des Nations</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CH-1211 Geneva, Switzerland</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+41 (0) 22 917 7283</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info@scalingupnutrition.org</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www.scalingupnutrition.org</a:t>
              </a:r>
              <a:endParaRPr/>
            </a:p>
          </p:txBody>
        </p:sp>
        <p:pic>
          <p:nvPicPr>
            <p:cNvPr id="135" name="Google Shape;135;p14" descr="Et billede, der indeholder tekst&#10;&#10;Automatisk genereret beskrivelse"/>
            <p:cNvPicPr preferRelativeResize="0"/>
            <p:nvPr/>
          </p:nvPicPr>
          <p:blipFill rotWithShape="1">
            <a:blip r:embed="rId3">
              <a:alphaModFix/>
            </a:blip>
            <a:srcRect/>
            <a:stretch/>
          </p:blipFill>
          <p:spPr>
            <a:xfrm>
              <a:off x="1255927" y="3717689"/>
              <a:ext cx="2046402" cy="1255317"/>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 page Asia">
  <p:cSld name="Back page Asia">
    <p:bg>
      <p:bgPr>
        <a:blipFill>
          <a:blip r:embed="rId2">
            <a:alphaModFix/>
          </a:blip>
          <a:stretch>
            <a:fillRect/>
          </a:stretch>
        </a:blipFill>
        <a:effectLst/>
      </p:bgPr>
    </p:bg>
    <p:spTree>
      <p:nvGrpSpPr>
        <p:cNvPr id="1" name="Shape 136"/>
        <p:cNvGrpSpPr/>
        <p:nvPr/>
      </p:nvGrpSpPr>
      <p:grpSpPr>
        <a:xfrm>
          <a:off x="0" y="0"/>
          <a:ext cx="0" cy="0"/>
          <a:chOff x="0" y="0"/>
          <a:chExt cx="0" cy="0"/>
        </a:xfrm>
      </p:grpSpPr>
      <p:grpSp>
        <p:nvGrpSpPr>
          <p:cNvPr id="137" name="Google Shape;137;p15"/>
          <p:cNvGrpSpPr/>
          <p:nvPr/>
        </p:nvGrpSpPr>
        <p:grpSpPr>
          <a:xfrm>
            <a:off x="900000" y="3429001"/>
            <a:ext cx="2865748" cy="3428999"/>
            <a:chOff x="900000" y="3429001"/>
            <a:chExt cx="2865748" cy="3428999"/>
          </a:xfrm>
        </p:grpSpPr>
        <p:sp>
          <p:nvSpPr>
            <p:cNvPr id="138" name="Google Shape;138;p15"/>
            <p:cNvSpPr/>
            <p:nvPr/>
          </p:nvSpPr>
          <p:spPr>
            <a:xfrm>
              <a:off x="900000" y="3429001"/>
              <a:ext cx="2865748" cy="3428999"/>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5"/>
            <p:cNvSpPr txBox="1"/>
            <p:nvPr/>
          </p:nvSpPr>
          <p:spPr>
            <a:xfrm>
              <a:off x="1300377" y="5207120"/>
              <a:ext cx="2275001" cy="129266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da-DK" sz="1200" b="1" i="0" u="none" strike="noStrike">
                  <a:solidFill>
                    <a:srgbClr val="FFFFFF"/>
                  </a:solidFill>
                  <a:latin typeface="Calibri"/>
                  <a:ea typeface="Calibri"/>
                  <a:cs typeface="Calibri"/>
                  <a:sym typeface="Calibri"/>
                </a:rPr>
                <a:t>Scaling Up Nutrition Movement</a:t>
              </a:r>
              <a:endParaRPr sz="1200" b="0" i="0" u="none" strike="noStrike">
                <a:solidFill>
                  <a:srgbClr val="FFFFFF"/>
                </a:solidFill>
                <a:latin typeface="Calibri"/>
                <a:ea typeface="Calibri"/>
                <a:cs typeface="Calibri"/>
                <a:sym typeface="Calibri"/>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c/o SUN Movement Secretariat</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Villa Le Bocage, Palais des Nations</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CH-1211 Geneva, Switzerland</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+41 (0) 22 917 7283</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info@scalingupnutrition.org</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www.scalingupnutrition.org</a:t>
              </a:r>
              <a:endParaRPr/>
            </a:p>
          </p:txBody>
        </p:sp>
        <p:pic>
          <p:nvPicPr>
            <p:cNvPr id="140" name="Google Shape;140;p15" descr="Et billede, der indeholder tekst&#10;&#10;Automatisk genereret beskrivelse"/>
            <p:cNvPicPr preferRelativeResize="0"/>
            <p:nvPr/>
          </p:nvPicPr>
          <p:blipFill rotWithShape="1">
            <a:blip r:embed="rId3">
              <a:alphaModFix/>
            </a:blip>
            <a:srcRect/>
            <a:stretch/>
          </p:blipFill>
          <p:spPr>
            <a:xfrm>
              <a:off x="1255927" y="3717689"/>
              <a:ext cx="2046402" cy="1255317"/>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 page Latin America">
  <p:cSld name="Back page Latin America">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6"/>
          <p:cNvGrpSpPr/>
          <p:nvPr/>
        </p:nvGrpSpPr>
        <p:grpSpPr>
          <a:xfrm>
            <a:off x="900000" y="3429001"/>
            <a:ext cx="2865748" cy="3428999"/>
            <a:chOff x="900000" y="3429001"/>
            <a:chExt cx="2865748" cy="3428999"/>
          </a:xfrm>
        </p:grpSpPr>
        <p:sp>
          <p:nvSpPr>
            <p:cNvPr id="143" name="Google Shape;143;p16"/>
            <p:cNvSpPr/>
            <p:nvPr/>
          </p:nvSpPr>
          <p:spPr>
            <a:xfrm>
              <a:off x="900000" y="3429001"/>
              <a:ext cx="2865748" cy="3428999"/>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16"/>
            <p:cNvSpPr txBox="1"/>
            <p:nvPr/>
          </p:nvSpPr>
          <p:spPr>
            <a:xfrm>
              <a:off x="1300377" y="5207120"/>
              <a:ext cx="2275001" cy="1292662"/>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da-DK" sz="1200" b="1" i="0" u="none" strike="noStrike">
                  <a:solidFill>
                    <a:srgbClr val="FFFFFF"/>
                  </a:solidFill>
                  <a:latin typeface="Calibri"/>
                  <a:ea typeface="Calibri"/>
                  <a:cs typeface="Calibri"/>
                  <a:sym typeface="Calibri"/>
                </a:rPr>
                <a:t>Scaling Up Nutrition Movement</a:t>
              </a:r>
              <a:endParaRPr sz="1200" b="0" i="0" u="none" strike="noStrike">
                <a:solidFill>
                  <a:srgbClr val="FFFFFF"/>
                </a:solidFill>
                <a:latin typeface="Calibri"/>
                <a:ea typeface="Calibri"/>
                <a:cs typeface="Calibri"/>
                <a:sym typeface="Calibri"/>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c/o SUN Movement Secretariat</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Villa Le Bocage, Palais des Nations</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CH-1211 Geneva, Switzerland</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+41 (0) 22 917 7283</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info@scalingupnutrition.org</a:t>
              </a:r>
              <a:endParaRPr/>
            </a:p>
            <a:p>
              <a:pPr marL="0" marR="0" lvl="0" indent="0" algn="l" rtl="0">
                <a:spcBef>
                  <a:spcPts val="0"/>
                </a:spcBef>
                <a:spcAft>
                  <a:spcPts val="0"/>
                </a:spcAft>
                <a:buNone/>
              </a:pPr>
              <a:r>
                <a:rPr lang="da-DK" sz="1200" b="0" i="0" u="none" strike="noStrike">
                  <a:solidFill>
                    <a:srgbClr val="FFFFFF"/>
                  </a:solidFill>
                  <a:latin typeface="Calibri"/>
                  <a:ea typeface="Calibri"/>
                  <a:cs typeface="Calibri"/>
                  <a:sym typeface="Calibri"/>
                </a:rPr>
                <a:t>www.scalingupnutrition.org</a:t>
              </a:r>
              <a:endParaRPr/>
            </a:p>
          </p:txBody>
        </p:sp>
        <p:pic>
          <p:nvPicPr>
            <p:cNvPr id="145" name="Google Shape;145;p16" descr="Et billede, der indeholder tekst&#10;&#10;Automatisk genereret beskrivelse"/>
            <p:cNvPicPr preferRelativeResize="0"/>
            <p:nvPr/>
          </p:nvPicPr>
          <p:blipFill rotWithShape="1">
            <a:blip r:embed="rId3">
              <a:alphaModFix/>
            </a:blip>
            <a:srcRect/>
            <a:stretch/>
          </p:blipFill>
          <p:spPr>
            <a:xfrm>
              <a:off x="1255927" y="3717689"/>
              <a:ext cx="2046402" cy="125531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18"/>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4" name="Google Shape;154;p18"/>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5" name="Google Shape;155;p18"/>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
        <p:cNvGrpSpPr/>
        <p:nvPr/>
      </p:nvGrpSpPr>
      <p:grpSpPr>
        <a:xfrm>
          <a:off x="0" y="0"/>
          <a:ext cx="0" cy="0"/>
          <a:chOff x="0" y="0"/>
          <a:chExt cx="0" cy="0"/>
        </a:xfrm>
      </p:grpSpPr>
      <p:sp>
        <p:nvSpPr>
          <p:cNvPr id="169" name="Google Shape;169;p21"/>
          <p:cNvSpPr txBox="1">
            <a:spLocks noGrp="1"/>
          </p:cNvSpPr>
          <p:nvPr>
            <p:ph type="title"/>
          </p:nvPr>
        </p:nvSpPr>
        <p:spPr>
          <a:xfrm>
            <a:off x="481542" y="2937933"/>
            <a:ext cx="5181600" cy="90805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0" name="Google Shape;170;p21"/>
          <p:cNvSpPr txBox="1">
            <a:spLocks noGrp="1"/>
          </p:cNvSpPr>
          <p:nvPr>
            <p:ph type="body" idx="1"/>
          </p:nvPr>
        </p:nvSpPr>
        <p:spPr>
          <a:xfrm>
            <a:off x="481542" y="1937809"/>
            <a:ext cx="5181600" cy="1000125"/>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171" name="Google Shape;171;p21"/>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2" name="Google Shape;172;p21"/>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3" name="Google Shape;173;p21"/>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6" name="Google Shape;176;p22"/>
          <p:cNvSpPr txBox="1">
            <a:spLocks noGrp="1"/>
          </p:cNvSpPr>
          <p:nvPr>
            <p:ph type="body" idx="1"/>
          </p:nvPr>
        </p:nvSpPr>
        <p:spPr>
          <a:xfrm>
            <a:off x="304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77" name="Google Shape;177;p22"/>
          <p:cNvSpPr txBox="1">
            <a:spLocks noGrp="1"/>
          </p:cNvSpPr>
          <p:nvPr>
            <p:ph type="body" idx="2"/>
          </p:nvPr>
        </p:nvSpPr>
        <p:spPr>
          <a:xfrm>
            <a:off x="3098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78" name="Google Shape;178;p22"/>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9" name="Google Shape;179;p22"/>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0" name="Google Shape;180;p22"/>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83" name="Google Shape;183;p23"/>
          <p:cNvSpPr txBox="1">
            <a:spLocks noGrp="1"/>
          </p:cNvSpPr>
          <p:nvPr>
            <p:ph type="body" idx="1"/>
          </p:nvPr>
        </p:nvSpPr>
        <p:spPr>
          <a:xfrm>
            <a:off x="304800" y="1023409"/>
            <a:ext cx="2693459"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84" name="Google Shape;184;p23"/>
          <p:cNvSpPr txBox="1">
            <a:spLocks noGrp="1"/>
          </p:cNvSpPr>
          <p:nvPr>
            <p:ph type="body" idx="2"/>
          </p:nvPr>
        </p:nvSpPr>
        <p:spPr>
          <a:xfrm>
            <a:off x="304800" y="1449917"/>
            <a:ext cx="2693459"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85" name="Google Shape;185;p23"/>
          <p:cNvSpPr txBox="1">
            <a:spLocks noGrp="1"/>
          </p:cNvSpPr>
          <p:nvPr>
            <p:ph type="body" idx="3"/>
          </p:nvPr>
        </p:nvSpPr>
        <p:spPr>
          <a:xfrm>
            <a:off x="3096683" y="1023409"/>
            <a:ext cx="2694517"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86" name="Google Shape;186;p23"/>
          <p:cNvSpPr txBox="1">
            <a:spLocks noGrp="1"/>
          </p:cNvSpPr>
          <p:nvPr>
            <p:ph type="body" idx="4"/>
          </p:nvPr>
        </p:nvSpPr>
        <p:spPr>
          <a:xfrm>
            <a:off x="3096683" y="1449917"/>
            <a:ext cx="2694517"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87" name="Google Shape;187;p23"/>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8" name="Google Shape;188;p23"/>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9" name="Google Shape;189;p23"/>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ront page Africa">
  <p:cSld name="Front page Africa">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p:nvPr/>
        </p:nvSpPr>
        <p:spPr>
          <a:xfrm>
            <a:off x="0" y="1466850"/>
            <a:ext cx="12191999" cy="5391151"/>
          </a:xfrm>
          <a:prstGeom prst="rect">
            <a:avLst/>
          </a:prstGeom>
          <a:gradFill>
            <a:gsLst>
              <a:gs pos="0">
                <a:srgbClr val="000000">
                  <a:alpha val="0"/>
                </a:srgbClr>
              </a:gs>
              <a:gs pos="100000">
                <a:srgbClr val="000000">
                  <a:alpha val="4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3"/>
          <p:cNvSpPr/>
          <p:nvPr/>
        </p:nvSpPr>
        <p:spPr>
          <a:xfrm>
            <a:off x="9383999" y="0"/>
            <a:ext cx="1908000" cy="146685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3" descr="Et billede, der indeholder tekst&#10;&#10;Automatisk genereret beskrivelse"/>
          <p:cNvPicPr preferRelativeResize="0"/>
          <p:nvPr/>
        </p:nvPicPr>
        <p:blipFill rotWithShape="1">
          <a:blip r:embed="rId3">
            <a:alphaModFix/>
          </a:blip>
          <a:srcRect/>
          <a:stretch/>
        </p:blipFill>
        <p:spPr>
          <a:xfrm>
            <a:off x="9671999" y="364016"/>
            <a:ext cx="1332000" cy="817084"/>
          </a:xfrm>
          <a:prstGeom prst="rect">
            <a:avLst/>
          </a:prstGeom>
          <a:noFill/>
          <a:ln>
            <a:noFill/>
          </a:ln>
        </p:spPr>
      </p:pic>
      <p:sp>
        <p:nvSpPr>
          <p:cNvPr id="18" name="Google Shape;18;p3"/>
          <p:cNvSpPr/>
          <p:nvPr/>
        </p:nvSpPr>
        <p:spPr>
          <a:xfrm>
            <a:off x="9383999" y="1466850"/>
            <a:ext cx="1908000" cy="360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3"/>
          <p:cNvSpPr txBox="1">
            <a:spLocks noGrp="1"/>
          </p:cNvSpPr>
          <p:nvPr>
            <p:ph type="body" idx="1"/>
          </p:nvPr>
        </p:nvSpPr>
        <p:spPr>
          <a:xfrm>
            <a:off x="900001" y="5535587"/>
            <a:ext cx="1980000" cy="422405"/>
          </a:xfrm>
          <a:prstGeom prst="rect">
            <a:avLst/>
          </a:prstGeom>
          <a:solidFill>
            <a:srgbClr val="2E6CA8"/>
          </a:solidFill>
          <a:ln>
            <a:noFill/>
          </a:ln>
        </p:spPr>
        <p:txBody>
          <a:bodyPr spcFirstLastPara="1" wrap="square" lIns="72000" tIns="72000" rIns="72000" bIns="72000" anchor="t" anchorCtr="0">
            <a:sp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900001" y="1484850"/>
            <a:ext cx="4320000" cy="3185763"/>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900001" y="4781590"/>
            <a:ext cx="4320000" cy="5079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2" name="Google Shape;192;p24"/>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3" name="Google Shape;193;p24"/>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4" name="Google Shape;194;p24"/>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304800" y="182033"/>
            <a:ext cx="2005542" cy="774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7" name="Google Shape;197;p25"/>
          <p:cNvSpPr txBox="1">
            <a:spLocks noGrp="1"/>
          </p:cNvSpPr>
          <p:nvPr>
            <p:ph type="body" idx="1"/>
          </p:nvPr>
        </p:nvSpPr>
        <p:spPr>
          <a:xfrm>
            <a:off x="2383367" y="182033"/>
            <a:ext cx="3407833" cy="3902075"/>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98" name="Google Shape;198;p25"/>
          <p:cNvSpPr txBox="1">
            <a:spLocks noGrp="1"/>
          </p:cNvSpPr>
          <p:nvPr>
            <p:ph type="body" idx="2"/>
          </p:nvPr>
        </p:nvSpPr>
        <p:spPr>
          <a:xfrm>
            <a:off x="304800" y="956733"/>
            <a:ext cx="2005542" cy="31273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99" name="Google Shape;199;p25"/>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0" name="Google Shape;200;p25"/>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1" name="Google Shape;201;p25"/>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1194859" y="3200400"/>
            <a:ext cx="3657600" cy="377825"/>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04" name="Google Shape;204;p26"/>
          <p:cNvSpPr>
            <a:spLocks noGrp="1"/>
          </p:cNvSpPr>
          <p:nvPr>
            <p:ph type="pic" idx="2"/>
          </p:nvPr>
        </p:nvSpPr>
        <p:spPr>
          <a:xfrm>
            <a:off x="1194859" y="408517"/>
            <a:ext cx="3657600" cy="2743200"/>
          </a:xfrm>
          <a:prstGeom prst="rect">
            <a:avLst/>
          </a:prstGeom>
          <a:noFill/>
          <a:ln>
            <a:noFill/>
          </a:ln>
        </p:spPr>
      </p:sp>
      <p:sp>
        <p:nvSpPr>
          <p:cNvPr id="205" name="Google Shape;205;p26"/>
          <p:cNvSpPr txBox="1">
            <a:spLocks noGrp="1"/>
          </p:cNvSpPr>
          <p:nvPr>
            <p:ph type="body" idx="1"/>
          </p:nvPr>
        </p:nvSpPr>
        <p:spPr>
          <a:xfrm>
            <a:off x="1194859" y="3578225"/>
            <a:ext cx="3657600" cy="5365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206" name="Google Shape;206;p26"/>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7" name="Google Shape;207;p26"/>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8" name="Google Shape;208;p26"/>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1" name="Google Shape;211;p27"/>
          <p:cNvSpPr txBox="1">
            <a:spLocks noGrp="1"/>
          </p:cNvSpPr>
          <p:nvPr>
            <p:ph type="body" idx="1"/>
          </p:nvPr>
        </p:nvSpPr>
        <p:spPr>
          <a:xfrm rot="5400000">
            <a:off x="1539346" y="-167746"/>
            <a:ext cx="3017309"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212" name="Google Shape;212;p27"/>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3" name="Google Shape;213;p27"/>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4" name="Google Shape;214;p27"/>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rot="5400000">
            <a:off x="3154892" y="1447800"/>
            <a:ext cx="3901017"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7" name="Google Shape;217;p28"/>
          <p:cNvSpPr txBox="1">
            <a:spLocks noGrp="1"/>
          </p:cNvSpPr>
          <p:nvPr>
            <p:ph type="body" idx="1"/>
          </p:nvPr>
        </p:nvSpPr>
        <p:spPr>
          <a:xfrm rot="5400000">
            <a:off x="360892" y="127000"/>
            <a:ext cx="3901017" cy="40132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218" name="Google Shape;218;p28"/>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9" name="Google Shape;219;p28"/>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20" name="Google Shape;220;p28"/>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ront page Latin America">
  <p:cSld name="Front page Latin America">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p:nvPr/>
        </p:nvSpPr>
        <p:spPr>
          <a:xfrm>
            <a:off x="0" y="1466850"/>
            <a:ext cx="12191999" cy="5391151"/>
          </a:xfrm>
          <a:prstGeom prst="rect">
            <a:avLst/>
          </a:prstGeom>
          <a:gradFill>
            <a:gsLst>
              <a:gs pos="0">
                <a:srgbClr val="000000">
                  <a:alpha val="0"/>
                </a:srgbClr>
              </a:gs>
              <a:gs pos="100000">
                <a:srgbClr val="000000">
                  <a:alpha val="4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4"/>
          <p:cNvSpPr/>
          <p:nvPr/>
        </p:nvSpPr>
        <p:spPr>
          <a:xfrm>
            <a:off x="9383999" y="0"/>
            <a:ext cx="1908000" cy="146685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 name="Google Shape;25;p4" descr="Et billede, der indeholder tekst&#10;&#10;Automatisk genereret beskrivelse"/>
          <p:cNvPicPr preferRelativeResize="0"/>
          <p:nvPr/>
        </p:nvPicPr>
        <p:blipFill rotWithShape="1">
          <a:blip r:embed="rId3">
            <a:alphaModFix/>
          </a:blip>
          <a:srcRect/>
          <a:stretch/>
        </p:blipFill>
        <p:spPr>
          <a:xfrm>
            <a:off x="9671999" y="364016"/>
            <a:ext cx="1332000" cy="817084"/>
          </a:xfrm>
          <a:prstGeom prst="rect">
            <a:avLst/>
          </a:prstGeom>
          <a:noFill/>
          <a:ln>
            <a:noFill/>
          </a:ln>
        </p:spPr>
      </p:pic>
      <p:sp>
        <p:nvSpPr>
          <p:cNvPr id="26" name="Google Shape;26;p4"/>
          <p:cNvSpPr/>
          <p:nvPr/>
        </p:nvSpPr>
        <p:spPr>
          <a:xfrm>
            <a:off x="9383999" y="1466850"/>
            <a:ext cx="1908000" cy="360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4"/>
          <p:cNvSpPr txBox="1">
            <a:spLocks noGrp="1"/>
          </p:cNvSpPr>
          <p:nvPr>
            <p:ph type="body" idx="1"/>
          </p:nvPr>
        </p:nvSpPr>
        <p:spPr>
          <a:xfrm>
            <a:off x="900001" y="5535587"/>
            <a:ext cx="1980000" cy="422405"/>
          </a:xfrm>
          <a:prstGeom prst="rect">
            <a:avLst/>
          </a:prstGeom>
          <a:solidFill>
            <a:srgbClr val="2E6CA8"/>
          </a:solidFill>
          <a:ln>
            <a:noFill/>
          </a:ln>
        </p:spPr>
        <p:txBody>
          <a:bodyPr spcFirstLastPara="1" wrap="square" lIns="72000" tIns="72000" rIns="72000" bIns="72000" anchor="t" anchorCtr="0">
            <a:sp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400"/>
              <a:buFont typeface="Arial"/>
              <a:buNone/>
              <a:defRPr sz="14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body" idx="2"/>
          </p:nvPr>
        </p:nvSpPr>
        <p:spPr>
          <a:xfrm>
            <a:off x="900001" y="1484850"/>
            <a:ext cx="4320000" cy="3185763"/>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body" idx="3"/>
          </p:nvPr>
        </p:nvSpPr>
        <p:spPr>
          <a:xfrm>
            <a:off x="900001" y="4781590"/>
            <a:ext cx="4320000" cy="50796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30"/>
        <p:cNvGrpSpPr/>
        <p:nvPr/>
      </p:nvGrpSpPr>
      <p:grpSpPr>
        <a:xfrm>
          <a:off x="0" y="0"/>
          <a:ext cx="0" cy="0"/>
          <a:chOff x="0" y="0"/>
          <a:chExt cx="0" cy="0"/>
        </a:xfrm>
      </p:grpSpPr>
      <p:sp>
        <p:nvSpPr>
          <p:cNvPr id="31" name="Google Shape;31;p5"/>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5"/>
          <p:cNvSpPr txBox="1">
            <a:spLocks noGrp="1"/>
          </p:cNvSpPr>
          <p:nvPr>
            <p:ph type="body" idx="1"/>
          </p:nvPr>
        </p:nvSpPr>
        <p:spPr>
          <a:xfrm>
            <a:off x="900112" y="2080800"/>
            <a:ext cx="8279999"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4" name="Google Shape;34;p5"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35" name="Google Shape;35;p5"/>
          <p:cNvSpPr txBox="1">
            <a:spLocks noGrp="1"/>
          </p:cNvSpPr>
          <p:nvPr>
            <p:ph type="body" idx="3"/>
          </p:nvPr>
        </p:nvSpPr>
        <p:spPr>
          <a:xfrm>
            <a:off x="900112" y="2447907"/>
            <a:ext cx="8279999" cy="3510085"/>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photo">
  <p:cSld name="Text and photo">
    <p:spTree>
      <p:nvGrpSpPr>
        <p:cNvPr id="1" name="Shape 36"/>
        <p:cNvGrpSpPr/>
        <p:nvPr/>
      </p:nvGrpSpPr>
      <p:grpSpPr>
        <a:xfrm>
          <a:off x="0" y="0"/>
          <a:ext cx="0" cy="0"/>
          <a:chOff x="0" y="0"/>
          <a:chExt cx="0" cy="0"/>
        </a:xfrm>
      </p:grpSpPr>
      <p:sp>
        <p:nvSpPr>
          <p:cNvPr id="37" name="Google Shape;37;p6"/>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6"/>
          <p:cNvSpPr txBox="1">
            <a:spLocks noGrp="1"/>
          </p:cNvSpPr>
          <p:nvPr>
            <p:ph type="body" idx="1"/>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9" name="Google Shape;39;p6"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40" name="Google Shape;40;p6"/>
          <p:cNvSpPr>
            <a:spLocks noGrp="1"/>
          </p:cNvSpPr>
          <p:nvPr>
            <p:ph type="pic" idx="2"/>
          </p:nvPr>
        </p:nvSpPr>
        <p:spPr>
          <a:xfrm>
            <a:off x="6457087" y="1180800"/>
            <a:ext cx="5734913" cy="5677200"/>
          </a:xfrm>
          <a:prstGeom prst="rect">
            <a:avLst/>
          </a:prstGeom>
          <a:noFill/>
          <a:ln>
            <a:noFill/>
          </a:ln>
        </p:spPr>
      </p:sp>
      <p:sp>
        <p:nvSpPr>
          <p:cNvPr id="41" name="Google Shape;41;p6"/>
          <p:cNvSpPr txBox="1">
            <a:spLocks noGrp="1"/>
          </p:cNvSpPr>
          <p:nvPr>
            <p:ph type="body" idx="3"/>
          </p:nvPr>
        </p:nvSpPr>
        <p:spPr>
          <a:xfrm>
            <a:off x="900112" y="2080800"/>
            <a:ext cx="4834801"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4"/>
          </p:nvPr>
        </p:nvSpPr>
        <p:spPr>
          <a:xfrm>
            <a:off x="900112" y="2447907"/>
            <a:ext cx="4834801" cy="3510085"/>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s and photo">
  <p:cSld name="Bullets and photo">
    <p:spTree>
      <p:nvGrpSpPr>
        <p:cNvPr id="1" name="Shape 43"/>
        <p:cNvGrpSpPr/>
        <p:nvPr/>
      </p:nvGrpSpPr>
      <p:grpSpPr>
        <a:xfrm>
          <a:off x="0" y="0"/>
          <a:ext cx="0" cy="0"/>
          <a:chOff x="0" y="0"/>
          <a:chExt cx="0" cy="0"/>
        </a:xfrm>
      </p:grpSpPr>
      <p:sp>
        <p:nvSpPr>
          <p:cNvPr id="44" name="Google Shape;44;p7"/>
          <p:cNvSpPr>
            <a:spLocks noGrp="1"/>
          </p:cNvSpPr>
          <p:nvPr>
            <p:ph type="pic" idx="2"/>
          </p:nvPr>
        </p:nvSpPr>
        <p:spPr>
          <a:xfrm>
            <a:off x="6457087" y="1180800"/>
            <a:ext cx="5734913" cy="5677200"/>
          </a:xfrm>
          <a:prstGeom prst="rect">
            <a:avLst/>
          </a:prstGeom>
          <a:noFill/>
          <a:ln>
            <a:noFill/>
          </a:ln>
        </p:spPr>
      </p:sp>
      <p:sp>
        <p:nvSpPr>
          <p:cNvPr id="45" name="Google Shape;45;p7"/>
          <p:cNvSpPr txBox="1">
            <a:spLocks noGrp="1"/>
          </p:cNvSpPr>
          <p:nvPr>
            <p:ph type="body" idx="1"/>
          </p:nvPr>
        </p:nvSpPr>
        <p:spPr>
          <a:xfrm>
            <a:off x="900113" y="2080800"/>
            <a:ext cx="4834800" cy="3877200"/>
          </a:xfrm>
          <a:prstGeom prst="rect">
            <a:avLst/>
          </a:prstGeom>
          <a:noFill/>
          <a:ln>
            <a:noFill/>
          </a:ln>
        </p:spPr>
        <p:txBody>
          <a:bodyPr spcFirstLastPara="1" wrap="square" lIns="0" tIns="0" rIns="0" bIns="0" anchor="t" anchorCtr="0">
            <a:noAutofit/>
          </a:bodyPr>
          <a:lstStyle>
            <a:lvl1pPr marL="457200" marR="0" lvl="0" indent="-342900" algn="l" rtl="0">
              <a:lnSpc>
                <a:spcPct val="122222"/>
              </a:lnSpc>
              <a:spcBef>
                <a:spcPts val="0"/>
              </a:spcBef>
              <a:spcAft>
                <a:spcPts val="0"/>
              </a:spcAft>
              <a:buClr>
                <a:srgbClr val="2E6CA8"/>
              </a:buClr>
              <a:buSzPts val="1800"/>
              <a:buFont typeface="Calibri"/>
              <a:buChar char="→"/>
              <a:defRPr sz="1800" b="0" i="0" u="none" strike="noStrike" cap="none">
                <a:solidFill>
                  <a:schemeClr val="dk1"/>
                </a:solidFill>
                <a:latin typeface="Calibri"/>
                <a:ea typeface="Calibri"/>
                <a:cs typeface="Calibri"/>
                <a:sym typeface="Calibri"/>
              </a:defRPr>
            </a:lvl1pPr>
            <a:lvl2pPr marL="914400" marR="0" lvl="1" indent="-330200" algn="l" rtl="0">
              <a:lnSpc>
                <a:spcPct val="125000"/>
              </a:lnSpc>
              <a:spcBef>
                <a:spcPts val="2200"/>
              </a:spcBef>
              <a:spcAft>
                <a:spcPts val="0"/>
              </a:spcAft>
              <a:buClr>
                <a:srgbClr val="2E6CA8"/>
              </a:buClr>
              <a:buSzPts val="1600"/>
              <a:buFont typeface="Calibri"/>
              <a:buChar char="−"/>
              <a:defRPr sz="1600" b="0" i="0" u="none" strike="noStrike" cap="none">
                <a:solidFill>
                  <a:schemeClr val="dk1"/>
                </a:solidFill>
                <a:latin typeface="Calibri"/>
                <a:ea typeface="Calibri"/>
                <a:cs typeface="Calibri"/>
                <a:sym typeface="Calibri"/>
              </a:defRPr>
            </a:lvl2pPr>
            <a:lvl3pPr marL="1371600" marR="0" lvl="2" indent="-317500" algn="l" rtl="0">
              <a:lnSpc>
                <a:spcPct val="121428"/>
              </a:lnSpc>
              <a:spcBef>
                <a:spcPts val="2000"/>
              </a:spcBef>
              <a:spcAft>
                <a:spcPts val="0"/>
              </a:spcAft>
              <a:buClr>
                <a:srgbClr val="2E6CA8"/>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25000"/>
              </a:lnSpc>
              <a:spcBef>
                <a:spcPts val="1700"/>
              </a:spcBef>
              <a:spcAft>
                <a:spcPts val="0"/>
              </a:spcAft>
              <a:buClr>
                <a:srgbClr val="2E6CA8"/>
              </a:buClr>
              <a:buSzPts val="1200"/>
              <a:buFont typeface="Courier New"/>
              <a:buChar char="o"/>
              <a:defRPr sz="1200" b="0" i="0" u="none" strike="noStrike" cap="none">
                <a:solidFill>
                  <a:schemeClr val="dk1"/>
                </a:solidFill>
                <a:latin typeface="Calibri"/>
                <a:ea typeface="Calibri"/>
                <a:cs typeface="Calibri"/>
                <a:sym typeface="Calibri"/>
              </a:defRPr>
            </a:lvl4pPr>
            <a:lvl5pPr marL="2286000" marR="0" lvl="4" indent="-304800" algn="l" rtl="0">
              <a:lnSpc>
                <a:spcPct val="125000"/>
              </a:lnSpc>
              <a:spcBef>
                <a:spcPts val="1500"/>
              </a:spcBef>
              <a:spcAft>
                <a:spcPts val="0"/>
              </a:spcAft>
              <a:buClr>
                <a:srgbClr val="2E6CA8"/>
              </a:buClr>
              <a:buSzPts val="1200"/>
              <a:buFont typeface="Noto Sans Symbols"/>
              <a:buChar char="&gt;"/>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7"/>
          <p:cNvSpPr txBox="1">
            <a:spLocks noGrp="1"/>
          </p:cNvSpPr>
          <p:nvPr>
            <p:ph type="body" idx="3"/>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 name="Google Shape;48;p7"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text and graphic">
  <p:cSld name="Body text and graphic">
    <p:spTree>
      <p:nvGrpSpPr>
        <p:cNvPr id="1" name="Shape 49"/>
        <p:cNvGrpSpPr/>
        <p:nvPr/>
      </p:nvGrpSpPr>
      <p:grpSpPr>
        <a:xfrm>
          <a:off x="0" y="0"/>
          <a:ext cx="0" cy="0"/>
          <a:chOff x="0" y="0"/>
          <a:chExt cx="0" cy="0"/>
        </a:xfrm>
      </p:grpSpPr>
      <p:sp>
        <p:nvSpPr>
          <p:cNvPr id="50" name="Google Shape;50;p8"/>
          <p:cNvSpPr>
            <a:spLocks noGrp="1"/>
          </p:cNvSpPr>
          <p:nvPr>
            <p:ph type="chart" idx="2"/>
          </p:nvPr>
        </p:nvSpPr>
        <p:spPr>
          <a:xfrm>
            <a:off x="6457200" y="2080800"/>
            <a:ext cx="4834800" cy="3877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8"/>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8"/>
          <p:cNvSpPr txBox="1">
            <a:spLocks noGrp="1"/>
          </p:cNvSpPr>
          <p:nvPr>
            <p:ph type="body" idx="1"/>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3" name="Google Shape;53;p8"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54" name="Google Shape;54;p8"/>
          <p:cNvSpPr txBox="1">
            <a:spLocks noGrp="1"/>
          </p:cNvSpPr>
          <p:nvPr>
            <p:ph type="body" idx="3"/>
          </p:nvPr>
        </p:nvSpPr>
        <p:spPr>
          <a:xfrm>
            <a:off x="900112" y="2080800"/>
            <a:ext cx="4834801"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body" idx="4"/>
          </p:nvPr>
        </p:nvSpPr>
        <p:spPr>
          <a:xfrm>
            <a:off x="900112" y="2447907"/>
            <a:ext cx="4834801" cy="3510085"/>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boxes">
  <p:cSld name="Three boxes">
    <p:spTree>
      <p:nvGrpSpPr>
        <p:cNvPr id="1" name="Shape 56"/>
        <p:cNvGrpSpPr/>
        <p:nvPr/>
      </p:nvGrpSpPr>
      <p:grpSpPr>
        <a:xfrm>
          <a:off x="0" y="0"/>
          <a:ext cx="0" cy="0"/>
          <a:chOff x="0" y="0"/>
          <a:chExt cx="0" cy="0"/>
        </a:xfrm>
      </p:grpSpPr>
      <p:sp>
        <p:nvSpPr>
          <p:cNvPr id="57" name="Google Shape;57;p9"/>
          <p:cNvSpPr/>
          <p:nvPr/>
        </p:nvSpPr>
        <p:spPr>
          <a:xfrm>
            <a:off x="4605600" y="2080800"/>
            <a:ext cx="2980800" cy="3877200"/>
          </a:xfrm>
          <a:prstGeom prst="rect">
            <a:avLst/>
          </a:prstGeom>
          <a:solidFill>
            <a:srgbClr val="F1F4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9"/>
          <p:cNvSpPr txBox="1">
            <a:spLocks noGrp="1"/>
          </p:cNvSpPr>
          <p:nvPr>
            <p:ph type="body" idx="1"/>
          </p:nvPr>
        </p:nvSpPr>
        <p:spPr>
          <a:xfrm>
            <a:off x="4897701" y="2372400"/>
            <a:ext cx="2414587"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2"/>
          </p:nvPr>
        </p:nvSpPr>
        <p:spPr>
          <a:xfrm>
            <a:off x="4897701" y="2739600"/>
            <a:ext cx="2414587" cy="2924193"/>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p:nvPr/>
        </p:nvSpPr>
        <p:spPr>
          <a:xfrm>
            <a:off x="8311086" y="2080800"/>
            <a:ext cx="2980800" cy="3877200"/>
          </a:xfrm>
          <a:prstGeom prst="rect">
            <a:avLst/>
          </a:prstGeom>
          <a:solidFill>
            <a:srgbClr val="F1F4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9"/>
          <p:cNvSpPr txBox="1">
            <a:spLocks noGrp="1"/>
          </p:cNvSpPr>
          <p:nvPr>
            <p:ph type="body" idx="3"/>
          </p:nvPr>
        </p:nvSpPr>
        <p:spPr>
          <a:xfrm>
            <a:off x="8603187" y="2372900"/>
            <a:ext cx="2414587"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4"/>
          </p:nvPr>
        </p:nvSpPr>
        <p:spPr>
          <a:xfrm>
            <a:off x="8603187" y="2740007"/>
            <a:ext cx="2414587" cy="2924193"/>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p:nvPr/>
        </p:nvSpPr>
        <p:spPr>
          <a:xfrm>
            <a:off x="900112" y="2080800"/>
            <a:ext cx="2980800" cy="3877200"/>
          </a:xfrm>
          <a:prstGeom prst="rect">
            <a:avLst/>
          </a:prstGeom>
          <a:solidFill>
            <a:srgbClr val="F1F4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 name="Google Shape;64;p9"/>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9"/>
          <p:cNvSpPr txBox="1">
            <a:spLocks noGrp="1"/>
          </p:cNvSpPr>
          <p:nvPr>
            <p:ph type="body" idx="5"/>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6" name="Google Shape;66;p9"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67" name="Google Shape;67;p9"/>
          <p:cNvSpPr txBox="1">
            <a:spLocks noGrp="1"/>
          </p:cNvSpPr>
          <p:nvPr>
            <p:ph type="body" idx="6"/>
          </p:nvPr>
        </p:nvSpPr>
        <p:spPr>
          <a:xfrm>
            <a:off x="1192213" y="2372900"/>
            <a:ext cx="2414587" cy="367107"/>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C143B"/>
              </a:buClr>
              <a:buSzPts val="2000"/>
              <a:buFont typeface="Arial"/>
              <a:buNone/>
              <a:defRPr sz="2000" b="1" i="0" u="none" strike="noStrike" cap="none">
                <a:solidFill>
                  <a:srgbClr val="0C143B"/>
                </a:solidFill>
                <a:latin typeface="Calibri"/>
                <a:ea typeface="Calibri"/>
                <a:cs typeface="Calibri"/>
                <a:sym typeface="Calibri"/>
              </a:defRPr>
            </a:lvl1pPr>
            <a:lvl2pPr marL="914400" marR="0" lvl="1" indent="-228600" algn="l" rtl="0">
              <a:lnSpc>
                <a:spcPct val="122222"/>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22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21428"/>
              </a:lnSpc>
              <a:spcBef>
                <a:spcPts val="2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21428"/>
              </a:lnSpc>
              <a:spcBef>
                <a:spcPts val="17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7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body" idx="7"/>
          </p:nvPr>
        </p:nvSpPr>
        <p:spPr>
          <a:xfrm>
            <a:off x="1192213" y="2740007"/>
            <a:ext cx="2414587" cy="2924193"/>
          </a:xfrm>
          <a:prstGeom prst="rect">
            <a:avLst/>
          </a:prstGeom>
          <a:noFill/>
          <a:ln>
            <a:noFill/>
          </a:ln>
        </p:spPr>
        <p:txBody>
          <a:bodyPr spcFirstLastPara="1" wrap="square" lIns="0" tIns="0" rIns="0" bIns="0" anchor="t" anchorCtr="0">
            <a:noAutofit/>
          </a:bodyPr>
          <a:lstStyle>
            <a:lvl1pPr marL="457200" marR="0" lvl="0" indent="-228600" algn="l" rtl="0">
              <a:lnSpc>
                <a:spcPct val="122222"/>
              </a:lnSpc>
              <a:spcBef>
                <a:spcPts val="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22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9"/>
        <p:cNvGrpSpPr/>
        <p:nvPr/>
      </p:nvGrpSpPr>
      <p:grpSpPr>
        <a:xfrm>
          <a:off x="0" y="0"/>
          <a:ext cx="0" cy="0"/>
          <a:chOff x="0" y="0"/>
          <a:chExt cx="0" cy="0"/>
        </a:xfrm>
      </p:grpSpPr>
      <p:sp>
        <p:nvSpPr>
          <p:cNvPr id="70" name="Google Shape;70;p10"/>
          <p:cNvSpPr/>
          <p:nvPr/>
        </p:nvSpPr>
        <p:spPr>
          <a:xfrm>
            <a:off x="5734913" y="1180800"/>
            <a:ext cx="6457087" cy="5677200"/>
          </a:xfrm>
          <a:prstGeom prst="rect">
            <a:avLst/>
          </a:prstGeom>
          <a:solidFill>
            <a:srgbClr val="0C1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10"/>
          <p:cNvSpPr>
            <a:spLocks noGrp="1"/>
          </p:cNvSpPr>
          <p:nvPr>
            <p:ph type="pic" idx="2"/>
          </p:nvPr>
        </p:nvSpPr>
        <p:spPr>
          <a:xfrm>
            <a:off x="0" y="1180800"/>
            <a:ext cx="5734913" cy="5677200"/>
          </a:xfrm>
          <a:prstGeom prst="rect">
            <a:avLst/>
          </a:prstGeom>
          <a:noFill/>
          <a:ln>
            <a:noFill/>
          </a:ln>
        </p:spPr>
      </p:sp>
      <p:sp>
        <p:nvSpPr>
          <p:cNvPr id="72" name="Google Shape;72;p10"/>
          <p:cNvSpPr/>
          <p:nvPr/>
        </p:nvSpPr>
        <p:spPr>
          <a:xfrm>
            <a:off x="0" y="0"/>
            <a:ext cx="12192000" cy="1180800"/>
          </a:xfrm>
          <a:prstGeom prst="rect">
            <a:avLst/>
          </a:prstGeom>
          <a:solidFill>
            <a:srgbClr val="2E6C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10"/>
          <p:cNvSpPr txBox="1">
            <a:spLocks noGrp="1"/>
          </p:cNvSpPr>
          <p:nvPr>
            <p:ph type="body" idx="1"/>
          </p:nvPr>
        </p:nvSpPr>
        <p:spPr>
          <a:xfrm>
            <a:off x="900112" y="72422"/>
            <a:ext cx="8280000" cy="103595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4" name="Google Shape;74;p10" descr="Et billede, der indeholder tekst&#10;&#10;Automatisk genereret beskrivelse"/>
          <p:cNvPicPr preferRelativeResize="0"/>
          <p:nvPr/>
        </p:nvPicPr>
        <p:blipFill rotWithShape="1">
          <a:blip r:embed="rId2">
            <a:alphaModFix/>
          </a:blip>
          <a:srcRect/>
          <a:stretch/>
        </p:blipFill>
        <p:spPr>
          <a:xfrm>
            <a:off x="10118286" y="240380"/>
            <a:ext cx="1173600" cy="719917"/>
          </a:xfrm>
          <a:prstGeom prst="rect">
            <a:avLst/>
          </a:prstGeom>
          <a:noFill/>
          <a:ln>
            <a:noFill/>
          </a:ln>
        </p:spPr>
      </p:pic>
      <p:sp>
        <p:nvSpPr>
          <p:cNvPr id="75" name="Google Shape;75;p10"/>
          <p:cNvSpPr txBox="1">
            <a:spLocks noGrp="1"/>
          </p:cNvSpPr>
          <p:nvPr>
            <p:ph type="body" idx="3"/>
          </p:nvPr>
        </p:nvSpPr>
        <p:spPr>
          <a:xfrm>
            <a:off x="6457086" y="2489200"/>
            <a:ext cx="4834800" cy="31115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r" rtl="0">
              <a:lnSpc>
                <a:spcPct val="90000"/>
              </a:lnSpc>
              <a:spcBef>
                <a:spcPts val="10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r" rtl="0">
              <a:lnSpc>
                <a:spcPct val="90000"/>
              </a:lnSpc>
              <a:spcBef>
                <a:spcPts val="500"/>
              </a:spcBef>
              <a:spcAft>
                <a:spcPts val="0"/>
              </a:spcAft>
              <a:buClr>
                <a:srgbClr val="0C143B"/>
              </a:buClr>
              <a:buSzPts val="1800"/>
              <a:buFont typeface="Arial"/>
              <a:buNone/>
              <a:defRPr sz="1800" b="1" i="0" u="none" strike="noStrike" cap="none">
                <a:solidFill>
                  <a:srgbClr val="0C143B"/>
                </a:solidFill>
                <a:latin typeface="Calibri"/>
                <a:ea typeface="Calibri"/>
                <a:cs typeface="Calibri"/>
                <a:sym typeface="Calibri"/>
              </a:defRPr>
            </a:lvl3pPr>
            <a:lvl4pPr marL="1828800" marR="0" lvl="3" indent="-228600" algn="r" rtl="0">
              <a:lnSpc>
                <a:spcPct val="90000"/>
              </a:lnSpc>
              <a:spcBef>
                <a:spcPts val="500"/>
              </a:spcBef>
              <a:spcAft>
                <a:spcPts val="0"/>
              </a:spcAft>
              <a:buClr>
                <a:srgbClr val="0C143B"/>
              </a:buClr>
              <a:buSzPts val="1600"/>
              <a:buFont typeface="Arial"/>
              <a:buNone/>
              <a:defRPr sz="1600" b="1" i="0" u="none" strike="noStrike" cap="none">
                <a:solidFill>
                  <a:srgbClr val="0C143B"/>
                </a:solidFill>
                <a:latin typeface="Calibri"/>
                <a:ea typeface="Calibri"/>
                <a:cs typeface="Calibri"/>
                <a:sym typeface="Calibri"/>
              </a:defRPr>
            </a:lvl4pPr>
            <a:lvl5pPr marL="2286000" marR="0" lvl="4" indent="-228600" algn="r" rtl="0">
              <a:lnSpc>
                <a:spcPct val="90000"/>
              </a:lnSpc>
              <a:spcBef>
                <a:spcPts val="500"/>
              </a:spcBef>
              <a:spcAft>
                <a:spcPts val="0"/>
              </a:spcAft>
              <a:buClr>
                <a:srgbClr val="0C143B"/>
              </a:buClr>
              <a:buSzPts val="1600"/>
              <a:buFont typeface="Arial"/>
              <a:buNone/>
              <a:defRPr sz="1600" b="1" i="0" u="none" strike="noStrike" cap="none">
                <a:solidFill>
                  <a:srgbClr val="0C143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0"/>
          <p:cNvSpPr txBox="1"/>
          <p:nvPr/>
        </p:nvSpPr>
        <p:spPr>
          <a:xfrm>
            <a:off x="6457086" y="1828800"/>
            <a:ext cx="475386"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a-DK" sz="8000" b="1" i="0" u="none" strike="noStrike" cap="none">
                <a:solidFill>
                  <a:schemeClr val="lt1"/>
                </a:solidFill>
                <a:latin typeface="Calibri"/>
                <a:ea typeface="Calibri"/>
                <a:cs typeface="Calibri"/>
                <a:sym typeface="Calibri"/>
              </a:rPr>
              <a:t>”</a:t>
            </a:r>
            <a:endParaRPr/>
          </a:p>
        </p:txBody>
      </p:sp>
      <p:sp>
        <p:nvSpPr>
          <p:cNvPr id="77" name="Google Shape;77;p10"/>
          <p:cNvSpPr txBox="1">
            <a:spLocks noGrp="1"/>
          </p:cNvSpPr>
          <p:nvPr>
            <p:ph type="body" idx="4"/>
          </p:nvPr>
        </p:nvSpPr>
        <p:spPr>
          <a:xfrm>
            <a:off x="6457086" y="5611971"/>
            <a:ext cx="4834802" cy="523875"/>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48" name="Google Shape;148;p17"/>
          <p:cNvSpPr txBox="1">
            <a:spLocks noGrp="1"/>
          </p:cNvSpPr>
          <p:nvPr>
            <p:ph type="body" idx="1"/>
          </p:nvPr>
        </p:nvSpPr>
        <p:spPr>
          <a:xfrm>
            <a:off x="304800" y="1066800"/>
            <a:ext cx="5486400" cy="3017309"/>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49" name="Google Shape;149;p17"/>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50" name="Google Shape;150;p17"/>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51" name="Google Shape;151;p17"/>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a-DK"/>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drive.google.com/file/d/1m-d0VNVPhIscXklNV6brHd2Ao8i_kOQ-/view?usp=shar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file/d/1kiuLtuEYSZb9tSx7WlwlGlyOSdYNLDd3/view?usp=sharing"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rive.google.com/file/d/1ilnOJtYOHOm2CmSi1ptT1f7TnXSpHsXe/view?usp=sharing" TargetMode="External"/><Relationship Id="rId7" Type="http://schemas.openxmlformats.org/officeDocument/2006/relationships/hyperlink" Target="https://drive.google.com/file/d/1JowrNYIX5xQUOWf5PI_hWTvb5rsoZ0_0/view?usp=sharing"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drive.google.com/file/d/18dagC8febvOYTlkuiv0k5PzxeGHdwlvK/view?usp=sharing" TargetMode="External"/><Relationship Id="rId5" Type="http://schemas.openxmlformats.org/officeDocument/2006/relationships/hyperlink" Target="https://drive.google.com/file/d/1GO7oeDI9evkpvdptY9WU0_Kb-nQlv-7B/view?usp=sharing" TargetMode="External"/><Relationship Id="rId10" Type="http://schemas.openxmlformats.org/officeDocument/2006/relationships/image" Target="../media/image21.png"/><Relationship Id="rId4" Type="http://schemas.openxmlformats.org/officeDocument/2006/relationships/hyperlink" Target="https://drive.google.com/file/d/1T7TKE9rQJ1wTvMefCnSyvlP8d4PGGj92/view?usp=sharing" TargetMode="Externa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hyperlink" Target="https://drive.google.com/file/d/1SYudcdPKz56HBVF1E-Y6s6Wbi51iaqoE/view?usp=sharing" TargetMode="External"/><Relationship Id="rId3" Type="http://schemas.openxmlformats.org/officeDocument/2006/relationships/hyperlink" Target="https://drive.google.com/file/d/1XeZjbrBP7EmNnisv68I9mw8oJ9Cd8qpg/view?usp=sharing" TargetMode="External"/><Relationship Id="rId7" Type="http://schemas.openxmlformats.org/officeDocument/2006/relationships/hyperlink" Target="https://drive.google.com/file/d/1ZnODHBSqd6ri8hHp4d-kDzRtf1UT3IqN/view?usp=sharing" TargetMode="External"/><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hyperlink" Target="https://drive.google.com/file/d/1MD-4xNnMQYz9lCdN-Nlvev-_Vpa4de2x/view?usp=sharing" TargetMode="External"/><Relationship Id="rId11" Type="http://schemas.openxmlformats.org/officeDocument/2006/relationships/image" Target="../media/image22.png"/><Relationship Id="rId5" Type="http://schemas.openxmlformats.org/officeDocument/2006/relationships/hyperlink" Target="https://drive.google.com/file/d/1AwYyZuWVaaWynzsFvNklVemlM2bZRp9Y/view?usp=sharing" TargetMode="External"/><Relationship Id="rId10" Type="http://schemas.openxmlformats.org/officeDocument/2006/relationships/image" Target="../media/image17.png"/><Relationship Id="rId4" Type="http://schemas.openxmlformats.org/officeDocument/2006/relationships/hyperlink" Target="https://drive.google.com/file/d/13PS2U-gaWnYByj9ejcPd2HMhpM3E4UBq/view?usp=sharing" TargetMode="External"/><Relationship Id="rId9" Type="http://schemas.openxmlformats.org/officeDocument/2006/relationships/hyperlink" Target="https://drive.google.com/file/d/1WjU37JYUjBDUJhJGjCJaWTno5NF30mwl/view?usp=shari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docs.google.com/document/d/1EaShcrQ5mSY-zTKVY9dFTkHKhOR0ggzl/edit?usp=sharing&amp;ouid=105771504122150351350&amp;rtpof=true&amp;sd=true" TargetMode="External"/><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hyperlink" Target="https://docs.google.com/document/d/1p3EaahB_3MS8cdJDfzcc_kSyuEnr4mpj/edit" TargetMode="External"/><Relationship Id="rId10" Type="http://schemas.openxmlformats.org/officeDocument/2006/relationships/hyperlink" Target="http://www.youth.org.pk" TargetMode="External"/><Relationship Id="rId4" Type="http://schemas.openxmlformats.org/officeDocument/2006/relationships/hyperlink" Target="https://docs.google.com/document/d/1Z0s1qszJaaEeMHvQvGZf80egXp6iEuXv/edit?usp=sharing&amp;ouid=105771504122150351350&amp;rtpof=true&amp;sd=true" TargetMode="External"/><Relationship Id="rId9" Type="http://schemas.openxmlformats.org/officeDocument/2006/relationships/hyperlink" Target="https://docs.google.com/document/d/1Uo1j8zFZtBSSqAJ7yaEvu2yrzNRAAbul/edit?usp=sharing&amp;ouid=105771504122150351350&amp;rtpof=true&amp;sd=tru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4098" name="Picture 2" descr="A picture containing sky, outdoor, tree, outdoor object&#10;&#10;Description automatically generated">
            <a:extLst>
              <a:ext uri="{FF2B5EF4-FFF2-40B4-BE49-F238E27FC236}">
                <a16:creationId xmlns:a16="http://schemas.microsoft.com/office/drawing/2014/main" id="{43CF8405-0C02-EE22-8C76-025BD7FF7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7" name="Google Shape;227;p29"/>
          <p:cNvSpPr txBox="1">
            <a:spLocks noGrp="1"/>
          </p:cNvSpPr>
          <p:nvPr>
            <p:ph type="body" idx="2"/>
          </p:nvPr>
        </p:nvSpPr>
        <p:spPr>
          <a:xfrm>
            <a:off x="0" y="3429000"/>
            <a:ext cx="8703952" cy="1231261"/>
          </a:xfrm>
          <a:prstGeom prst="rect">
            <a:avLst/>
          </a:prstGeom>
          <a:solidFill>
            <a:schemeClr val="accent2">
              <a:lumMod val="50000"/>
            </a:schemeClr>
          </a:solid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None/>
            </a:pPr>
            <a:r>
              <a:rPr lang="da-DK">
                <a:latin typeface="Montserrat"/>
                <a:ea typeface="Montserrat"/>
                <a:cs typeface="Montserrat"/>
                <a:sym typeface="Montserrat"/>
              </a:rPr>
              <a:t> SUN Civil Society Network </a:t>
            </a:r>
            <a:endParaRPr>
              <a:latin typeface="Montserrat"/>
              <a:ea typeface="Montserrat"/>
              <a:cs typeface="Montserrat"/>
              <a:sym typeface="Montserrat"/>
            </a:endParaRPr>
          </a:p>
          <a:p>
            <a:pPr marL="0" lvl="0" indent="0" algn="l" rtl="0">
              <a:lnSpc>
                <a:spcPct val="90000"/>
              </a:lnSpc>
              <a:spcBef>
                <a:spcPts val="0"/>
              </a:spcBef>
              <a:spcAft>
                <a:spcPts val="0"/>
              </a:spcAft>
              <a:buClr>
                <a:schemeClr val="lt1"/>
              </a:buClr>
              <a:buSzPts val="4000"/>
              <a:buNone/>
            </a:pPr>
            <a:r>
              <a:rPr lang="da-DK">
                <a:latin typeface="Montserrat"/>
                <a:ea typeface="Montserrat"/>
                <a:cs typeface="Montserrat"/>
                <a:sym typeface="Montserrat"/>
              </a:rPr>
              <a:t> Small Grants Programme 2024</a:t>
            </a:r>
            <a:endParaRPr>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F891AA90-D8F9-8188-DE6C-63EDF879A38A}"/>
              </a:ext>
            </a:extLst>
          </p:cNvPr>
          <p:cNvPicPr>
            <a:picLocks noChangeAspect="1"/>
          </p:cNvPicPr>
          <p:nvPr/>
        </p:nvPicPr>
        <p:blipFill>
          <a:blip r:embed="rId4"/>
          <a:stretch>
            <a:fillRect/>
          </a:stretch>
        </p:blipFill>
        <p:spPr>
          <a:xfrm>
            <a:off x="7455209" y="5764580"/>
            <a:ext cx="2636554" cy="1093420"/>
          </a:xfrm>
          <a:prstGeom prst="rect">
            <a:avLst/>
          </a:prstGeom>
        </p:spPr>
      </p:pic>
      <p:pic>
        <p:nvPicPr>
          <p:cNvPr id="3" name="Picture 2">
            <a:extLst>
              <a:ext uri="{FF2B5EF4-FFF2-40B4-BE49-F238E27FC236}">
                <a16:creationId xmlns:a16="http://schemas.microsoft.com/office/drawing/2014/main" id="{C2DE6AE5-C48D-65EB-0633-A2437E9F7310}"/>
              </a:ext>
            </a:extLst>
          </p:cNvPr>
          <p:cNvPicPr>
            <a:picLocks noChangeAspect="1"/>
          </p:cNvPicPr>
          <p:nvPr/>
        </p:nvPicPr>
        <p:blipFill>
          <a:blip r:embed="rId5"/>
          <a:srcRect t="-1" b="2761"/>
          <a:stretch/>
        </p:blipFill>
        <p:spPr>
          <a:xfrm>
            <a:off x="10091763" y="5764580"/>
            <a:ext cx="2157505" cy="1093420"/>
          </a:xfrm>
          <a:prstGeom prst="rect">
            <a:avLst/>
          </a:prstGeom>
        </p:spPr>
      </p:pic>
      <p:pic>
        <p:nvPicPr>
          <p:cNvPr id="4" name="Picture 3">
            <a:extLst>
              <a:ext uri="{FF2B5EF4-FFF2-40B4-BE49-F238E27FC236}">
                <a16:creationId xmlns:a16="http://schemas.microsoft.com/office/drawing/2014/main" id="{0CF0FDEA-D878-B5AD-E0B8-DE5626270146}"/>
              </a:ext>
            </a:extLst>
          </p:cNvPr>
          <p:cNvPicPr>
            <a:picLocks noChangeAspect="1"/>
          </p:cNvPicPr>
          <p:nvPr/>
        </p:nvPicPr>
        <p:blipFill>
          <a:blip r:embed="rId6"/>
          <a:stretch>
            <a:fillRect/>
          </a:stretch>
        </p:blipFill>
        <p:spPr>
          <a:xfrm>
            <a:off x="5487053" y="5764580"/>
            <a:ext cx="1968156" cy="10934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C3A"/>
        </a:solidFill>
        <a:effectLst/>
      </p:bgPr>
    </p:bg>
    <p:spTree>
      <p:nvGrpSpPr>
        <p:cNvPr id="1" name="Shape 245">
          <a:extLst>
            <a:ext uri="{FF2B5EF4-FFF2-40B4-BE49-F238E27FC236}">
              <a16:creationId xmlns:a16="http://schemas.microsoft.com/office/drawing/2014/main" id="{7D236F6B-5377-D7BE-52BA-808A6CB90219}"/>
            </a:ext>
          </a:extLst>
        </p:cNvPr>
        <p:cNvGrpSpPr/>
        <p:nvPr/>
      </p:nvGrpSpPr>
      <p:grpSpPr>
        <a:xfrm>
          <a:off x="0" y="0"/>
          <a:ext cx="0" cy="0"/>
          <a:chOff x="0" y="0"/>
          <a:chExt cx="0" cy="0"/>
        </a:xfrm>
      </p:grpSpPr>
      <p:sp>
        <p:nvSpPr>
          <p:cNvPr id="3" name="Google Shape;235;p30">
            <a:extLst>
              <a:ext uri="{FF2B5EF4-FFF2-40B4-BE49-F238E27FC236}">
                <a16:creationId xmlns:a16="http://schemas.microsoft.com/office/drawing/2014/main" id="{3227EB0F-A6FA-0982-9986-7FFA02493EA7}"/>
              </a:ext>
            </a:extLst>
          </p:cNvPr>
          <p:cNvSpPr/>
          <p:nvPr/>
        </p:nvSpPr>
        <p:spPr>
          <a:xfrm>
            <a:off x="154289" y="2508843"/>
            <a:ext cx="1553818" cy="1284203"/>
          </a:xfrm>
          <a:custGeom>
            <a:avLst/>
            <a:gdLst/>
            <a:ahLst/>
            <a:cxnLst/>
            <a:rect l="l" t="t" r="r" b="b"/>
            <a:pathLst>
              <a:path w="1472458" h="1334415" extrusionOk="0">
                <a:moveTo>
                  <a:pt x="0" y="0"/>
                </a:moveTo>
                <a:lnTo>
                  <a:pt x="1472458" y="0"/>
                </a:lnTo>
                <a:lnTo>
                  <a:pt x="1472458" y="1334415"/>
                </a:lnTo>
                <a:lnTo>
                  <a:pt x="0" y="1334415"/>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H" sz="1200" b="0" i="0" u="none" strike="noStrike" kern="0" cap="none" spc="0" normalizeH="0" baseline="0" noProof="0">
              <a:ln>
                <a:noFill/>
              </a:ln>
              <a:solidFill>
                <a:schemeClr val="bg1"/>
              </a:solidFill>
              <a:effectLst/>
              <a:uLnTx/>
              <a:uFillTx/>
              <a:latin typeface="Arial"/>
              <a:cs typeface="Arial"/>
              <a:sym typeface="Arial"/>
            </a:endParaRPr>
          </a:p>
        </p:txBody>
      </p:sp>
      <p:sp>
        <p:nvSpPr>
          <p:cNvPr id="4" name="Google Shape;236;p30">
            <a:extLst>
              <a:ext uri="{FF2B5EF4-FFF2-40B4-BE49-F238E27FC236}">
                <a16:creationId xmlns:a16="http://schemas.microsoft.com/office/drawing/2014/main" id="{AE3F8742-820D-4B77-89C5-93487DE4DFF8}"/>
              </a:ext>
            </a:extLst>
          </p:cNvPr>
          <p:cNvSpPr txBox="1"/>
          <p:nvPr/>
        </p:nvSpPr>
        <p:spPr>
          <a:xfrm>
            <a:off x="210223" y="324035"/>
            <a:ext cx="9774000" cy="430887"/>
          </a:xfrm>
          <a:prstGeom prst="rect">
            <a:avLst/>
          </a:prstGeom>
          <a:noFill/>
          <a:ln>
            <a:noFill/>
          </a:ln>
        </p:spPr>
        <p:txBody>
          <a:bodyPr spcFirstLastPara="1" wrap="square" lIns="0" tIns="0" rIns="0" bIns="0" anchor="t" anchorCtr="0">
            <a:spAutoFit/>
          </a:bodyPr>
          <a:lstStyle/>
          <a:p>
            <a:pPr algn="just">
              <a:buNone/>
            </a:pPr>
            <a:r>
              <a:rPr lang="en-US" sz="2800" b="1">
                <a:solidFill>
                  <a:srgbClr val="5ABEB9"/>
                </a:solidFill>
                <a:latin typeface="Montserrat Black"/>
                <a:ea typeface="Montserrat Black"/>
                <a:cs typeface="Montserrat Black"/>
              </a:rPr>
              <a:t>What is the SUN CSN Small Grants Programme?</a:t>
            </a:r>
          </a:p>
        </p:txBody>
      </p:sp>
      <p:pic>
        <p:nvPicPr>
          <p:cNvPr id="6" name="Google Shape;240;p30">
            <a:extLst>
              <a:ext uri="{FF2B5EF4-FFF2-40B4-BE49-F238E27FC236}">
                <a16:creationId xmlns:a16="http://schemas.microsoft.com/office/drawing/2014/main" id="{9A56462D-69D2-708F-A1AD-15E52F365550}"/>
              </a:ext>
            </a:extLst>
          </p:cNvPr>
          <p:cNvPicPr preferRelativeResize="0"/>
          <p:nvPr/>
        </p:nvPicPr>
        <p:blipFill rotWithShape="1">
          <a:blip r:embed="rId4">
            <a:alphaModFix/>
          </a:blip>
          <a:srcRect l="32465" t="21152" r="37161" b="23531"/>
          <a:stretch/>
        </p:blipFill>
        <p:spPr>
          <a:xfrm>
            <a:off x="9984223" y="2201035"/>
            <a:ext cx="1808922" cy="1781051"/>
          </a:xfrm>
          <a:prstGeom prst="rect">
            <a:avLst/>
          </a:prstGeom>
          <a:noFill/>
          <a:ln>
            <a:noFill/>
          </a:ln>
        </p:spPr>
      </p:pic>
      <p:sp>
        <p:nvSpPr>
          <p:cNvPr id="17" name="TextBox 16">
            <a:extLst>
              <a:ext uri="{FF2B5EF4-FFF2-40B4-BE49-F238E27FC236}">
                <a16:creationId xmlns:a16="http://schemas.microsoft.com/office/drawing/2014/main" id="{1B3EBC69-9B31-C065-40B0-5EC585C4AF95}"/>
              </a:ext>
            </a:extLst>
          </p:cNvPr>
          <p:cNvSpPr txBox="1"/>
          <p:nvPr/>
        </p:nvSpPr>
        <p:spPr>
          <a:xfrm>
            <a:off x="1797560" y="1886441"/>
            <a:ext cx="8276116" cy="3785652"/>
          </a:xfrm>
          <a:prstGeom prst="rect">
            <a:avLst/>
          </a:prstGeom>
          <a:noFill/>
        </p:spPr>
        <p:txBody>
          <a:bodyPr wrap="square" lIns="91440" tIns="45720" rIns="91440" bIns="45720" anchor="t">
            <a:spAutoFit/>
          </a:bodyPr>
          <a:lstStyle/>
          <a:p>
            <a:pPr algn="just"/>
            <a:r>
              <a:rPr lang="en-US" sz="2000" b="1" i="0" u="none" strike="noStrike" dirty="0">
                <a:solidFill>
                  <a:schemeClr val="bg1"/>
                </a:solidFill>
                <a:effectLst/>
                <a:latin typeface="Montserrat"/>
              </a:rPr>
              <a:t>The SUN CSN Small Grants Programme, launched in 2018, aims to provide small grants to support Civil Society Alliances (CSAs) in piloting innovative research or projects. This funding is designed to build the capacity of local </a:t>
            </a:r>
            <a:r>
              <a:rPr lang="en-US" sz="2000" b="1" dirty="0" err="1">
                <a:solidFill>
                  <a:schemeClr val="bg1"/>
                </a:solidFill>
                <a:latin typeface="Montserrat"/>
              </a:rPr>
              <a:t>organisations</a:t>
            </a:r>
            <a:r>
              <a:rPr lang="en-US" sz="2000" b="1" i="0" u="none" strike="noStrike" dirty="0">
                <a:solidFill>
                  <a:schemeClr val="bg1"/>
                </a:solidFill>
                <a:effectLst/>
                <a:latin typeface="Montserrat"/>
              </a:rPr>
              <a:t> interested in advancing research and innovative initiatives that can be scaled and shared as models of best practice for other CSAs within the global SUN CSN network. The Small Grants Programme is funded by UNOPS, Irish Aid and the Swiss Development Cooperation as part of their broader support to the SUN Civil Society Network Secretariat, hosted by Save the Children UK.</a:t>
            </a:r>
            <a:endParaRPr lang="en-GB" sz="1600" dirty="0">
              <a:solidFill>
                <a:schemeClr val="bg1"/>
              </a:solidFill>
              <a:latin typeface="Montserrat"/>
            </a:endParaRPr>
          </a:p>
        </p:txBody>
      </p:sp>
    </p:spTree>
    <p:extLst>
      <p:ext uri="{BB962C8B-B14F-4D97-AF65-F5344CB8AC3E}">
        <p14:creationId xmlns:p14="http://schemas.microsoft.com/office/powerpoint/2010/main" val="205958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31F86FD0-5FF9-3F45-9E03-B5FA0AC668CC}"/>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2F1557FF-B587-55D0-BFB7-6F9A2419DD75}"/>
              </a:ext>
            </a:extLst>
          </p:cNvPr>
          <p:cNvSpPr txBox="1"/>
          <p:nvPr/>
        </p:nvSpPr>
        <p:spPr>
          <a:xfrm>
            <a:off x="1682374" y="271630"/>
            <a:ext cx="8433381" cy="553998"/>
          </a:xfrm>
          <a:prstGeom prst="rect">
            <a:avLst/>
          </a:prstGeom>
          <a:noFill/>
          <a:ln>
            <a:noFill/>
          </a:ln>
        </p:spPr>
        <p:txBody>
          <a:bodyPr spcFirstLastPara="1" wrap="square" lIns="0" tIns="0" rIns="0" bIns="0" anchor="t" anchorCtr="0">
            <a:spAutoFit/>
          </a:bodyPr>
          <a:lstStyle/>
          <a:p>
            <a:r>
              <a:rPr lang="en-GB" sz="3600" b="1">
                <a:solidFill>
                  <a:srgbClr val="1A1C3A"/>
                </a:solidFill>
                <a:latin typeface="Montserrat Black"/>
              </a:rPr>
              <a:t>Bénin </a:t>
            </a:r>
            <a:r>
              <a:rPr lang="en-US" sz="3600" b="1">
                <a:solidFill>
                  <a:srgbClr val="1A1C3A"/>
                </a:solidFill>
                <a:latin typeface="Montserrat Black"/>
              </a:rPr>
              <a:t> </a:t>
            </a:r>
          </a:p>
        </p:txBody>
      </p:sp>
      <p:sp>
        <p:nvSpPr>
          <p:cNvPr id="10" name="TextBox 9">
            <a:extLst>
              <a:ext uri="{FF2B5EF4-FFF2-40B4-BE49-F238E27FC236}">
                <a16:creationId xmlns:a16="http://schemas.microsoft.com/office/drawing/2014/main" id="{FBE245DE-6AD0-47BF-7D47-A1EDC120543C}"/>
              </a:ext>
            </a:extLst>
          </p:cNvPr>
          <p:cNvSpPr txBox="1"/>
          <p:nvPr/>
        </p:nvSpPr>
        <p:spPr>
          <a:xfrm>
            <a:off x="1574077" y="804006"/>
            <a:ext cx="10399416" cy="400110"/>
          </a:xfrm>
          <a:prstGeom prst="rect">
            <a:avLst/>
          </a:prstGeom>
          <a:noFill/>
        </p:spPr>
        <p:txBody>
          <a:bodyPr wrap="square" lIns="91440" tIns="45720" rIns="91440" bIns="45720" anchor="t">
            <a:spAutoFit/>
          </a:bodyPr>
          <a:lstStyle/>
          <a:p>
            <a:r>
              <a:rPr lang="en-US" sz="2000" b="1">
                <a:latin typeface="Calibri"/>
                <a:cs typeface="Calibri"/>
              </a:rPr>
              <a:t>Accountability for Nutrition Results in Benin Accountability for Nutrition Results (A4NR) </a:t>
            </a:r>
          </a:p>
        </p:txBody>
      </p:sp>
      <p:pic>
        <p:nvPicPr>
          <p:cNvPr id="11" name="Picture 10">
            <a:extLst>
              <a:ext uri="{FF2B5EF4-FFF2-40B4-BE49-F238E27FC236}">
                <a16:creationId xmlns:a16="http://schemas.microsoft.com/office/drawing/2014/main" id="{3EA513CC-B3DA-EA07-1055-D5B8FF4D16AD}"/>
              </a:ext>
            </a:extLst>
          </p:cNvPr>
          <p:cNvPicPr>
            <a:picLocks noChangeAspect="1"/>
          </p:cNvPicPr>
          <p:nvPr/>
        </p:nvPicPr>
        <p:blipFill>
          <a:blip r:embed="rId3"/>
          <a:stretch>
            <a:fillRect/>
          </a:stretch>
        </p:blipFill>
        <p:spPr>
          <a:xfrm>
            <a:off x="9449530" y="-1"/>
            <a:ext cx="2742469" cy="549035"/>
          </a:xfrm>
          <a:prstGeom prst="rect">
            <a:avLst/>
          </a:prstGeom>
        </p:spPr>
      </p:pic>
      <p:sp>
        <p:nvSpPr>
          <p:cNvPr id="20" name="TextBox 19">
            <a:extLst>
              <a:ext uri="{FF2B5EF4-FFF2-40B4-BE49-F238E27FC236}">
                <a16:creationId xmlns:a16="http://schemas.microsoft.com/office/drawing/2014/main" id="{6DE2DC47-95FD-26E5-3916-9D9D8C9DBB06}"/>
              </a:ext>
            </a:extLst>
          </p:cNvPr>
          <p:cNvSpPr txBox="1"/>
          <p:nvPr/>
        </p:nvSpPr>
        <p:spPr>
          <a:xfrm>
            <a:off x="221332" y="1195427"/>
            <a:ext cx="6407867" cy="3939540"/>
          </a:xfrm>
          <a:prstGeom prst="rect">
            <a:avLst/>
          </a:prstGeom>
          <a:noFill/>
        </p:spPr>
        <p:txBody>
          <a:bodyPr wrap="square" lIns="91440" tIns="45720" rIns="91440" bIns="45720" rtlCol="0" anchor="t">
            <a:spAutoFit/>
          </a:bodyPr>
          <a:lstStyle/>
          <a:p>
            <a:r>
              <a:rPr lang="en-GB" sz="2400" b="1" dirty="0">
                <a:solidFill>
                  <a:srgbClr val="1A1C3A"/>
                </a:solidFill>
                <a:latin typeface="Montserrat Black"/>
              </a:rPr>
              <a:t>Achievements</a:t>
            </a:r>
          </a:p>
          <a:p>
            <a:endParaRPr lang="en-GB" dirty="0"/>
          </a:p>
          <a:p>
            <a:pPr algn="just"/>
            <a:r>
              <a:rPr lang="en-US" sz="1600" dirty="0">
                <a:latin typeface="Calibri"/>
                <a:ea typeface="Calibri"/>
                <a:cs typeface="Calibri"/>
              </a:rPr>
              <a:t>The Accountability for Nutrition Results (A4NR) project, led by ASCINB, aimed to improve nutrition services in six Benin municipalities through social accountability. By involving local authorities, civil society, and communities via consultation frameworks (CCCs), the project promoted transparency, better planning, and stronger engagement around nutrition governance. They developed an </a:t>
            </a:r>
            <a:r>
              <a:rPr lang="en-US" sz="1800" b="1" dirty="0">
                <a:solidFill>
                  <a:srgbClr val="0000FF"/>
                </a:solidFill>
                <a:latin typeface="Calibri"/>
                <a:ea typeface="Calibri"/>
                <a:cs typeface="Calibri"/>
                <a:hlinkClick r:id="rId4">
                  <a:extLst>
                    <a:ext uri="{A12FA001-AC4F-418D-AE19-62706E023703}">
                      <ahyp:hlinkClr xmlns:ahyp="http://schemas.microsoft.com/office/drawing/2018/hyperlinkcolor" val="tx"/>
                    </a:ext>
                  </a:extLst>
                </a:hlinkClick>
              </a:rPr>
              <a:t>Operational Guide to Nutrition </a:t>
            </a:r>
            <a:r>
              <a:rPr lang="en-US" sz="1800" b="1" dirty="0">
                <a:solidFill>
                  <a:srgbClr val="3936E2"/>
                </a:solidFill>
                <a:latin typeface="Calibri"/>
                <a:ea typeface="Calibri"/>
                <a:cs typeface="Calibri"/>
                <a:hlinkClick r:id="rId4">
                  <a:extLst>
                    <a:ext uri="{A12FA001-AC4F-418D-AE19-62706E023703}">
                      <ahyp:hlinkClr xmlns:ahyp="http://schemas.microsoft.com/office/drawing/2018/hyperlinkcolor" val="tx"/>
                    </a:ext>
                  </a:extLst>
                </a:hlinkClick>
              </a:rPr>
              <a:t>Accountability</a:t>
            </a:r>
            <a:r>
              <a:rPr lang="en-US" sz="1800" b="1" dirty="0">
                <a:solidFill>
                  <a:srgbClr val="0000FF"/>
                </a:solidFill>
                <a:latin typeface="Calibri"/>
                <a:ea typeface="Calibri"/>
                <a:cs typeface="Calibri"/>
                <a:hlinkClick r:id="rId4">
                  <a:extLst>
                    <a:ext uri="{A12FA001-AC4F-418D-AE19-62706E023703}">
                      <ahyp:hlinkClr xmlns:ahyp="http://schemas.microsoft.com/office/drawing/2018/hyperlinkcolor" val="tx"/>
                    </a:ext>
                  </a:extLst>
                </a:hlinkClick>
              </a:rPr>
              <a:t> (</a:t>
            </a:r>
            <a:r>
              <a:rPr lang="en-US" sz="1800" b="1" dirty="0" err="1">
                <a:solidFill>
                  <a:srgbClr val="0000FF"/>
                </a:solidFill>
                <a:latin typeface="Calibri"/>
                <a:ea typeface="Calibri"/>
                <a:cs typeface="Calibri"/>
                <a:hlinkClick r:id="rId4">
                  <a:extLst>
                    <a:ext uri="{A12FA001-AC4F-418D-AE19-62706E023703}">
                      <ahyp:hlinkClr xmlns:ahyp="http://schemas.microsoft.com/office/drawing/2018/hyperlinkcolor" val="tx"/>
                    </a:ext>
                  </a:extLst>
                </a:hlinkClick>
              </a:rPr>
              <a:t>GOReN</a:t>
            </a:r>
            <a:r>
              <a:rPr lang="en-US" sz="1800" b="1" dirty="0">
                <a:solidFill>
                  <a:srgbClr val="0000FF"/>
                </a:solidFill>
                <a:latin typeface="Calibri"/>
                <a:ea typeface="Calibri"/>
                <a:cs typeface="Calibri"/>
                <a:hlinkClick r:id="rId4">
                  <a:extLst>
                    <a:ext uri="{A12FA001-AC4F-418D-AE19-62706E023703}">
                      <ahyp:hlinkClr xmlns:ahyp="http://schemas.microsoft.com/office/drawing/2018/hyperlinkcolor" val="tx"/>
                    </a:ext>
                  </a:extLst>
                </a:hlinkClick>
              </a:rPr>
              <a:t>)</a:t>
            </a:r>
            <a:r>
              <a:rPr lang="en-US" sz="1600" dirty="0">
                <a:latin typeface="Calibri"/>
                <a:ea typeface="Calibri"/>
                <a:cs typeface="Calibri"/>
              </a:rPr>
              <a:t> for all civil society organizations.</a:t>
            </a:r>
            <a:endParaRPr lang="en-US" sz="1600" dirty="0">
              <a:latin typeface="Calibri"/>
            </a:endParaRPr>
          </a:p>
          <a:p>
            <a:pPr algn="just"/>
            <a:endParaRPr lang="en-US" sz="1600" dirty="0">
              <a:latin typeface="Calibri"/>
              <a:ea typeface="Calibri"/>
              <a:cs typeface="Calibri"/>
            </a:endParaRPr>
          </a:p>
          <a:p>
            <a:pPr algn="just"/>
            <a:r>
              <a:rPr lang="en-US" sz="1600" dirty="0">
                <a:latin typeface="Calibri"/>
                <a:ea typeface="Calibri"/>
                <a:cs typeface="Calibri"/>
              </a:rPr>
              <a:t>Key achievements included the installation of boreholes and improved maternity care, drinking water points and the integration of nutrition into development plans. Community dialogues and radio programs raised awareness, while training strengthened the capacity of local actors and promoted better dietary practices.</a:t>
            </a:r>
            <a:endParaRPr lang="en-US" sz="1600" dirty="0"/>
          </a:p>
        </p:txBody>
      </p:sp>
      <p:pic>
        <p:nvPicPr>
          <p:cNvPr id="3" name="Picture 2">
            <a:extLst>
              <a:ext uri="{FF2B5EF4-FFF2-40B4-BE49-F238E27FC236}">
                <a16:creationId xmlns:a16="http://schemas.microsoft.com/office/drawing/2014/main" id="{4AC8101D-6FE7-F0CB-6C23-194A987C245D}"/>
              </a:ext>
            </a:extLst>
          </p:cNvPr>
          <p:cNvPicPr>
            <a:picLocks noChangeAspect="1"/>
          </p:cNvPicPr>
          <p:nvPr/>
        </p:nvPicPr>
        <p:blipFill>
          <a:blip r:embed="rId5"/>
          <a:stretch>
            <a:fillRect/>
          </a:stretch>
        </p:blipFill>
        <p:spPr>
          <a:xfrm>
            <a:off x="218507" y="271630"/>
            <a:ext cx="1301421" cy="867614"/>
          </a:xfrm>
          <a:prstGeom prst="rect">
            <a:avLst/>
          </a:prstGeom>
        </p:spPr>
      </p:pic>
      <p:pic>
        <p:nvPicPr>
          <p:cNvPr id="4" name="Picture 3" descr="C:\Users\HOUNKPATIN Roland\Desktop\RAPPORT ENQUET\IMG-20241126-WA0018.jpg">
            <a:extLst>
              <a:ext uri="{FF2B5EF4-FFF2-40B4-BE49-F238E27FC236}">
                <a16:creationId xmlns:a16="http://schemas.microsoft.com/office/drawing/2014/main" id="{9C272E1F-DF3E-7369-ED62-846CBE2192F0}"/>
              </a:ext>
            </a:extLst>
          </p:cNvPr>
          <p:cNvPicPr>
            <a:picLocks noChangeAspect="1"/>
          </p:cNvPicPr>
          <p:nvPr/>
        </p:nvPicPr>
        <p:blipFill>
          <a:blip r:embed="rId6"/>
          <a:srcRect l="11983" t="-122" r="180" b="-322"/>
          <a:stretch>
            <a:fillRect/>
          </a:stretch>
        </p:blipFill>
        <p:spPr>
          <a:xfrm>
            <a:off x="6780695" y="1843778"/>
            <a:ext cx="5125831" cy="2865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58E076A-0458-1606-EE1A-CC420749588E}"/>
              </a:ext>
            </a:extLst>
          </p:cNvPr>
          <p:cNvSpPr txBox="1"/>
          <p:nvPr/>
        </p:nvSpPr>
        <p:spPr>
          <a:xfrm>
            <a:off x="221673" y="5128490"/>
            <a:ext cx="1174865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t>​</a:t>
            </a:r>
            <a:r>
              <a:rPr lang="en-US" sz="1600">
                <a:latin typeface="Calibri"/>
              </a:rPr>
              <a:t>Despite challenges like limited project duration and gaps in funding, the project succeeded due to strong municipal leadership, NGO support, and community participation. Tools like Social Analysis and Action (ASA) also helped engage communities in identifying and solving nutrition issues.​</a:t>
            </a:r>
          </a:p>
          <a:p>
            <a:pPr algn="just"/>
            <a:r>
              <a:rPr lang="en-US" sz="1600">
                <a:latin typeface="Calibri"/>
              </a:rPr>
              <a:t>​</a:t>
            </a:r>
          </a:p>
          <a:p>
            <a:pPr algn="just"/>
            <a:r>
              <a:rPr lang="en-US" sz="1600">
                <a:latin typeface="Calibri"/>
              </a:rPr>
              <a:t>To sustain progress, the report recommends formalizing accountability tools, ensuring steady funding, and strengthening CCC coordination. The project demonstrates that social accountability can effectively improve nutrition services and local governance in Benin.</a:t>
            </a:r>
          </a:p>
        </p:txBody>
      </p:sp>
    </p:spTree>
    <p:extLst>
      <p:ext uri="{BB962C8B-B14F-4D97-AF65-F5344CB8AC3E}">
        <p14:creationId xmlns:p14="http://schemas.microsoft.com/office/powerpoint/2010/main" val="300952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6EDF7139-B62D-2A22-AD41-B9E0533DEBF1}"/>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DDD12FD4-F8BB-3748-32C1-002EA040364D}"/>
              </a:ext>
            </a:extLst>
          </p:cNvPr>
          <p:cNvSpPr txBox="1"/>
          <p:nvPr/>
        </p:nvSpPr>
        <p:spPr>
          <a:xfrm>
            <a:off x="1820103" y="332432"/>
            <a:ext cx="3758764" cy="553998"/>
          </a:xfrm>
          <a:prstGeom prst="rect">
            <a:avLst/>
          </a:prstGeom>
          <a:noFill/>
          <a:ln>
            <a:noFill/>
          </a:ln>
        </p:spPr>
        <p:txBody>
          <a:bodyPr spcFirstLastPara="1" wrap="square" lIns="0" tIns="0" rIns="0" bIns="0" anchor="t" anchorCtr="0">
            <a:spAutoFit/>
          </a:bodyPr>
          <a:lstStyle/>
          <a:p>
            <a:r>
              <a:rPr lang="en-GB" sz="3600" b="1">
                <a:solidFill>
                  <a:srgbClr val="1A1C3A"/>
                </a:solidFill>
                <a:latin typeface="Montserrat Black"/>
              </a:rPr>
              <a:t>Botswana </a:t>
            </a:r>
          </a:p>
        </p:txBody>
      </p:sp>
      <p:sp>
        <p:nvSpPr>
          <p:cNvPr id="20" name="TextBox 19">
            <a:extLst>
              <a:ext uri="{FF2B5EF4-FFF2-40B4-BE49-F238E27FC236}">
                <a16:creationId xmlns:a16="http://schemas.microsoft.com/office/drawing/2014/main" id="{EC05AED9-2836-3C75-6017-6C59CA8C1E7B}"/>
              </a:ext>
            </a:extLst>
          </p:cNvPr>
          <p:cNvSpPr txBox="1"/>
          <p:nvPr/>
        </p:nvSpPr>
        <p:spPr>
          <a:xfrm>
            <a:off x="221322" y="1560944"/>
            <a:ext cx="6347731" cy="4154984"/>
          </a:xfrm>
          <a:prstGeom prst="rect">
            <a:avLst/>
          </a:prstGeom>
          <a:noFill/>
        </p:spPr>
        <p:txBody>
          <a:bodyPr wrap="square" lIns="91440" tIns="45720" rIns="91440" bIns="45720" rtlCol="0" anchor="t">
            <a:spAutoFit/>
          </a:bodyPr>
          <a:lstStyle/>
          <a:p>
            <a:r>
              <a:rPr lang="en-GB" sz="2400" b="1" dirty="0">
                <a:solidFill>
                  <a:srgbClr val="1A1C3A"/>
                </a:solidFill>
                <a:latin typeface="Montserrat Black"/>
              </a:rPr>
              <a:t>Achievements</a:t>
            </a:r>
          </a:p>
          <a:p>
            <a:endParaRPr lang="en-GB" dirty="0">
              <a:solidFill>
                <a:srgbClr val="1A1C3A"/>
              </a:solidFill>
            </a:endParaRPr>
          </a:p>
          <a:p>
            <a:pPr algn="just"/>
            <a:r>
              <a:rPr lang="en-GB" sz="1600" dirty="0">
                <a:solidFill>
                  <a:schemeClr val="tx1"/>
                </a:solidFill>
                <a:latin typeface="Calibri"/>
              </a:rPr>
              <a:t>This project aimed to reduce food waste and improve household nutrition by connecting surplus food providers with vulnerable communities via a </a:t>
            </a:r>
            <a:r>
              <a:rPr lang="en-GB" sz="1800" b="1" dirty="0">
                <a:solidFill>
                  <a:srgbClr val="3936E2"/>
                </a:solidFill>
                <a:latin typeface="Calibri"/>
                <a:hlinkClick r:id="rId3">
                  <a:extLst>
                    <a:ext uri="{A12FA001-AC4F-418D-AE19-62706E023703}">
                      <ahyp:hlinkClr xmlns:ahyp="http://schemas.microsoft.com/office/drawing/2018/hyperlinkcolor" val="tx"/>
                    </a:ext>
                  </a:extLst>
                </a:hlinkClick>
              </a:rPr>
              <a:t>WhatsApp-based platform</a:t>
            </a:r>
            <a:r>
              <a:rPr lang="en-GB" sz="1800" b="1" dirty="0">
                <a:solidFill>
                  <a:srgbClr val="3936E2"/>
                </a:solidFill>
                <a:latin typeface="Calibri"/>
              </a:rPr>
              <a:t>.</a:t>
            </a:r>
            <a:r>
              <a:rPr lang="en-GB" sz="1600" dirty="0">
                <a:solidFill>
                  <a:schemeClr val="tx1"/>
                </a:solidFill>
                <a:latin typeface="Calibri"/>
              </a:rPr>
              <a:t> The CSA developed a simple, digital system to enable real-time food redistribution, creating a scalable and sustainable solution.</a:t>
            </a:r>
          </a:p>
          <a:p>
            <a:pPr algn="just"/>
            <a:endParaRPr lang="en-GB" sz="1600" dirty="0">
              <a:solidFill>
                <a:schemeClr val="tx1"/>
              </a:solidFill>
              <a:latin typeface="Calibri"/>
            </a:endParaRPr>
          </a:p>
          <a:p>
            <a:pPr algn="just"/>
            <a:r>
              <a:rPr lang="en-GB" sz="1600" dirty="0">
                <a:solidFill>
                  <a:schemeClr val="tx1"/>
                </a:solidFill>
                <a:latin typeface="Calibri"/>
              </a:rPr>
              <a:t>Collaboration with agriculture, retail, civil society, and support from SUN Networks ensured alignment with national and global food security goals. Community leaders, charities, and transport partners played a key role in facilitating food deliveries and building local engagement.</a:t>
            </a:r>
          </a:p>
          <a:p>
            <a:pPr algn="just"/>
            <a:endParaRPr lang="en-GB" sz="1600" dirty="0">
              <a:solidFill>
                <a:schemeClr val="tx1"/>
              </a:solidFill>
              <a:latin typeface="Calibri"/>
            </a:endParaRPr>
          </a:p>
          <a:p>
            <a:pPr algn="just"/>
            <a:r>
              <a:rPr lang="en-GB" sz="1600" dirty="0">
                <a:solidFill>
                  <a:schemeClr val="tx1"/>
                </a:solidFill>
                <a:latin typeface="Calibri"/>
              </a:rPr>
              <a:t>The CSA is committed to sharing lessons learned through reports and workshops and plans to scale the project beyond Gaborone, introduce nutrition screening, and share the model with other countries and CSAs.</a:t>
            </a:r>
            <a:endParaRPr lang="en-GB" sz="1600" dirty="0">
              <a:solidFill>
                <a:schemeClr val="tx1"/>
              </a:solidFill>
              <a:latin typeface="Calibri"/>
              <a:ea typeface="Calibri"/>
            </a:endParaRPr>
          </a:p>
        </p:txBody>
      </p:sp>
      <p:sp>
        <p:nvSpPr>
          <p:cNvPr id="5" name="TextBox 4">
            <a:extLst>
              <a:ext uri="{FF2B5EF4-FFF2-40B4-BE49-F238E27FC236}">
                <a16:creationId xmlns:a16="http://schemas.microsoft.com/office/drawing/2014/main" id="{652DA132-6B37-1479-8D38-D614E4D920DD}"/>
              </a:ext>
            </a:extLst>
          </p:cNvPr>
          <p:cNvSpPr txBox="1"/>
          <p:nvPr/>
        </p:nvSpPr>
        <p:spPr>
          <a:xfrm>
            <a:off x="1689861" y="886430"/>
            <a:ext cx="10145968" cy="461665"/>
          </a:xfrm>
          <a:prstGeom prst="rect">
            <a:avLst/>
          </a:prstGeom>
          <a:noFill/>
        </p:spPr>
        <p:txBody>
          <a:bodyPr wrap="square">
            <a:spAutoFit/>
          </a:bodyPr>
          <a:lstStyle/>
          <a:p>
            <a:r>
              <a:rPr lang="en-US" sz="2400" b="1">
                <a:latin typeface="Calibri" panose="020F0502020204030204" pitchFamily="34" charset="0"/>
                <a:cs typeface="Calibri" panose="020F0502020204030204" pitchFamily="34" charset="0"/>
              </a:rPr>
              <a:t>Feeding Communities Together </a:t>
            </a:r>
            <a:endParaRPr lang="en-GB" sz="2400" b="1">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750F8EF-A7E7-AB34-2349-AD9792F590A7}"/>
              </a:ext>
            </a:extLst>
          </p:cNvPr>
          <p:cNvPicPr>
            <a:picLocks noChangeAspect="1"/>
          </p:cNvPicPr>
          <p:nvPr/>
        </p:nvPicPr>
        <p:blipFill>
          <a:blip r:embed="rId4"/>
          <a:stretch>
            <a:fillRect/>
          </a:stretch>
        </p:blipFill>
        <p:spPr>
          <a:xfrm>
            <a:off x="9449530" y="-1"/>
            <a:ext cx="2742469" cy="549035"/>
          </a:xfrm>
          <a:prstGeom prst="rect">
            <a:avLst/>
          </a:prstGeom>
        </p:spPr>
      </p:pic>
      <p:pic>
        <p:nvPicPr>
          <p:cNvPr id="3" name="Picture 2">
            <a:extLst>
              <a:ext uri="{FF2B5EF4-FFF2-40B4-BE49-F238E27FC236}">
                <a16:creationId xmlns:a16="http://schemas.microsoft.com/office/drawing/2014/main" id="{37CF1734-2749-BFE2-3AD3-7BF84455500B}"/>
              </a:ext>
            </a:extLst>
          </p:cNvPr>
          <p:cNvPicPr>
            <a:picLocks noChangeAspect="1"/>
          </p:cNvPicPr>
          <p:nvPr/>
        </p:nvPicPr>
        <p:blipFill>
          <a:blip r:embed="rId5"/>
          <a:stretch>
            <a:fillRect/>
          </a:stretch>
        </p:blipFill>
        <p:spPr>
          <a:xfrm>
            <a:off x="320082" y="337023"/>
            <a:ext cx="1304658" cy="868191"/>
          </a:xfrm>
          <a:prstGeom prst="rect">
            <a:avLst/>
          </a:prstGeom>
        </p:spPr>
      </p:pic>
      <p:pic>
        <p:nvPicPr>
          <p:cNvPr id="2" name="Picture 1" descr="A screenshot of a cell phone&#10;&#10;AI-generated content may be incorrect.">
            <a:extLst>
              <a:ext uri="{FF2B5EF4-FFF2-40B4-BE49-F238E27FC236}">
                <a16:creationId xmlns:a16="http://schemas.microsoft.com/office/drawing/2014/main" id="{7BD50E4F-6D1C-89C6-214B-D35383961929}"/>
              </a:ext>
            </a:extLst>
          </p:cNvPr>
          <p:cNvPicPr>
            <a:picLocks noChangeAspect="1"/>
          </p:cNvPicPr>
          <p:nvPr/>
        </p:nvPicPr>
        <p:blipFill>
          <a:blip r:embed="rId6"/>
          <a:stretch>
            <a:fillRect/>
          </a:stretch>
        </p:blipFill>
        <p:spPr>
          <a:xfrm>
            <a:off x="6762749" y="2316554"/>
            <a:ext cx="5178137" cy="2953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C0E91D9-1B71-E02F-ED46-EF11535A365B}"/>
              </a:ext>
            </a:extLst>
          </p:cNvPr>
          <p:cNvSpPr txBox="1"/>
          <p:nvPr/>
        </p:nvSpPr>
        <p:spPr>
          <a:xfrm>
            <a:off x="209573" y="5842111"/>
            <a:ext cx="117459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a:ea typeface="Calibri"/>
                <a:cs typeface="Calibri"/>
              </a:rPr>
              <a:t>What set this initiative apart was its use of familiar, low-cost technology to remove logistical barriers and promote peer-to-peer sharing. By empowering communities and leveraging existing tools, the project not only addressed immediate food needs but also laid the groundwork for long-term, community-driven solutions</a:t>
            </a:r>
            <a:endParaRPr lang="en-US"/>
          </a:p>
        </p:txBody>
      </p:sp>
    </p:spTree>
    <p:extLst>
      <p:ext uri="{BB962C8B-B14F-4D97-AF65-F5344CB8AC3E}">
        <p14:creationId xmlns:p14="http://schemas.microsoft.com/office/powerpoint/2010/main" val="354212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56876934-2EBD-1E18-75BA-9F6E01673C77}"/>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05973FF9-41F2-A46D-7005-B6D27018D6E2}"/>
              </a:ext>
            </a:extLst>
          </p:cNvPr>
          <p:cNvSpPr txBox="1"/>
          <p:nvPr/>
        </p:nvSpPr>
        <p:spPr>
          <a:xfrm>
            <a:off x="1689244" y="302814"/>
            <a:ext cx="2687548"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1A1C3A"/>
                </a:solidFill>
                <a:effectLst/>
                <a:uLnTx/>
                <a:uFillTx/>
                <a:latin typeface="Montserrat Black"/>
                <a:cs typeface="Arial"/>
                <a:sym typeface="Arial"/>
              </a:rPr>
              <a:t>Colombia </a:t>
            </a:r>
          </a:p>
        </p:txBody>
      </p:sp>
      <p:sp>
        <p:nvSpPr>
          <p:cNvPr id="20" name="TextBox 19">
            <a:extLst>
              <a:ext uri="{FF2B5EF4-FFF2-40B4-BE49-F238E27FC236}">
                <a16:creationId xmlns:a16="http://schemas.microsoft.com/office/drawing/2014/main" id="{B24708D9-2BF3-42F8-7BCD-47649A2E1145}"/>
              </a:ext>
            </a:extLst>
          </p:cNvPr>
          <p:cNvSpPr txBox="1"/>
          <p:nvPr/>
        </p:nvSpPr>
        <p:spPr>
          <a:xfrm>
            <a:off x="203850" y="1288387"/>
            <a:ext cx="6554901" cy="25776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GB" sz="2400" b="1" i="0" u="none" strike="noStrike" kern="0" cap="none" spc="0" normalizeH="0" baseline="0" noProof="0">
                <a:ln>
                  <a:noFill/>
                </a:ln>
                <a:solidFill>
                  <a:srgbClr val="1A1C3A"/>
                </a:solidFill>
                <a:effectLst/>
                <a:uLnTx/>
                <a:uFillTx/>
                <a:latin typeface="Montserrat Black"/>
                <a:cs typeface="Arial"/>
                <a:sym typeface="Arial"/>
              </a:rPr>
              <a:t>Achievements</a:t>
            </a:r>
            <a:endParaRPr kumimoji="0" lang="en-GB" sz="2400" b="0" i="0" u="none" strike="noStrike" kern="0" cap="none" spc="0" normalizeH="0" baseline="0" noProof="0">
              <a:ln>
                <a:noFill/>
              </a:ln>
              <a:solidFill>
                <a:srgbClr val="000000"/>
              </a:solidFill>
              <a:effectLst/>
              <a:uLnTx/>
              <a:uFillTx/>
              <a:latin typeface="Arial"/>
              <a:cs typeface="Arial"/>
              <a:sym typeface="Arial"/>
            </a:endParaRPr>
          </a:p>
          <a:p>
            <a:pPr algn="just"/>
            <a:r>
              <a:rPr lang="en-US" sz="1600">
                <a:latin typeface="Calibri"/>
              </a:rPr>
              <a:t>The SUN Colombia CSA Governance Project significantly strengthened civil society’s role in national nutrition policy. A major achievement was the development of five core tools: the </a:t>
            </a:r>
            <a:r>
              <a:rPr lang="en-US" sz="1800" b="1">
                <a:latin typeface="Calibri"/>
                <a:hlinkClick r:id="rId3"/>
              </a:rPr>
              <a:t>Governance Agreement</a:t>
            </a:r>
            <a:r>
              <a:rPr lang="en-US" sz="1800">
                <a:latin typeface="Calibri"/>
              </a:rPr>
              <a:t>, </a:t>
            </a:r>
            <a:r>
              <a:rPr lang="en-US" sz="1800" b="1">
                <a:latin typeface="Calibri"/>
                <a:hlinkClick r:id="rId4"/>
              </a:rPr>
              <a:t>Advocacy Protocol</a:t>
            </a:r>
            <a:r>
              <a:rPr lang="en-US" sz="1800">
                <a:latin typeface="Calibri"/>
              </a:rPr>
              <a:t>, </a:t>
            </a:r>
            <a:r>
              <a:rPr lang="en-US" sz="1800" b="1">
                <a:latin typeface="Calibri"/>
                <a:hlinkClick r:id="rId5"/>
              </a:rPr>
              <a:t>Financing Plan</a:t>
            </a:r>
            <a:r>
              <a:rPr lang="en-US" sz="1800">
                <a:latin typeface="Calibri"/>
              </a:rPr>
              <a:t>, </a:t>
            </a:r>
            <a:r>
              <a:rPr lang="en-US" sz="1800" b="1">
                <a:latin typeface="Calibri"/>
                <a:hlinkClick r:id="rId6"/>
              </a:rPr>
              <a:t>Governance Methodology</a:t>
            </a:r>
            <a:r>
              <a:rPr lang="en-US" sz="1600">
                <a:latin typeface="Calibri"/>
              </a:rPr>
              <a:t>, and </a:t>
            </a:r>
            <a:r>
              <a:rPr lang="en-US" sz="1800" b="1">
                <a:latin typeface="Calibri"/>
                <a:hlinkClick r:id="rId7"/>
              </a:rPr>
              <a:t>Communications and Branding Guide</a:t>
            </a:r>
            <a:r>
              <a:rPr lang="en-US" sz="1800">
                <a:latin typeface="Calibri"/>
              </a:rPr>
              <a:t>.</a:t>
            </a:r>
            <a:r>
              <a:rPr lang="en-US" sz="1600">
                <a:latin typeface="Calibri"/>
              </a:rPr>
              <a:t> These resources provide a strong framework for collaboration, transparency, and advocacy, enabling the CSA to operate more strategically and increase its influence in national nutrition and food security discussions.</a:t>
            </a:r>
            <a:endParaRPr lang="en-US"/>
          </a:p>
        </p:txBody>
      </p:sp>
      <p:sp>
        <p:nvSpPr>
          <p:cNvPr id="6" name="TextBox 5">
            <a:extLst>
              <a:ext uri="{FF2B5EF4-FFF2-40B4-BE49-F238E27FC236}">
                <a16:creationId xmlns:a16="http://schemas.microsoft.com/office/drawing/2014/main" id="{B81552F7-7014-B3D7-165B-9A7DF3791798}"/>
              </a:ext>
            </a:extLst>
          </p:cNvPr>
          <p:cNvSpPr txBox="1"/>
          <p:nvPr/>
        </p:nvSpPr>
        <p:spPr>
          <a:xfrm>
            <a:off x="1689244" y="892388"/>
            <a:ext cx="10412284" cy="461665"/>
          </a:xfrm>
          <a:prstGeom prst="rect">
            <a:avLst/>
          </a:prstGeom>
          <a:noFill/>
        </p:spPr>
        <p:txBody>
          <a:bodyPr wrap="square">
            <a:spAutoFit/>
          </a:bodyPr>
          <a:lstStyle/>
          <a:p>
            <a:r>
              <a:rPr lang="en-US" sz="2400" b="1">
                <a:latin typeface="Calibri" panose="020F0502020204030204" pitchFamily="34" charset="0"/>
                <a:cs typeface="Calibri" panose="020F0502020204030204" pitchFamily="34" charset="0"/>
              </a:rPr>
              <a:t>Governance of the Civil Society Alliance (CSA) SUN Colombia </a:t>
            </a:r>
            <a:endParaRPr lang="en-GB" sz="2400" b="1">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D5DBC4D-ED36-8D86-85A7-754D2228C392}"/>
              </a:ext>
            </a:extLst>
          </p:cNvPr>
          <p:cNvPicPr>
            <a:picLocks noChangeAspect="1"/>
          </p:cNvPicPr>
          <p:nvPr/>
        </p:nvPicPr>
        <p:blipFill>
          <a:blip r:embed="rId8"/>
          <a:stretch>
            <a:fillRect/>
          </a:stretch>
        </p:blipFill>
        <p:spPr>
          <a:xfrm>
            <a:off x="9449530" y="-1"/>
            <a:ext cx="2742469" cy="549035"/>
          </a:xfrm>
          <a:prstGeom prst="rect">
            <a:avLst/>
          </a:prstGeom>
        </p:spPr>
      </p:pic>
      <p:pic>
        <p:nvPicPr>
          <p:cNvPr id="2" name="Picture 1">
            <a:extLst>
              <a:ext uri="{FF2B5EF4-FFF2-40B4-BE49-F238E27FC236}">
                <a16:creationId xmlns:a16="http://schemas.microsoft.com/office/drawing/2014/main" id="{86252538-1FAB-D768-D075-5138F3446380}"/>
              </a:ext>
            </a:extLst>
          </p:cNvPr>
          <p:cNvPicPr>
            <a:picLocks noChangeAspect="1"/>
          </p:cNvPicPr>
          <p:nvPr/>
        </p:nvPicPr>
        <p:blipFill>
          <a:blip r:embed="rId9"/>
          <a:stretch>
            <a:fillRect/>
          </a:stretch>
        </p:blipFill>
        <p:spPr>
          <a:xfrm>
            <a:off x="203850" y="302814"/>
            <a:ext cx="1304657" cy="868190"/>
          </a:xfrm>
          <a:prstGeom prst="rect">
            <a:avLst/>
          </a:prstGeom>
        </p:spPr>
      </p:pic>
      <p:pic>
        <p:nvPicPr>
          <p:cNvPr id="3" name="Picture 2" descr="A group of people standing in front of a large screen&#10;&#10;AI-generated content may be incorrect.">
            <a:extLst>
              <a:ext uri="{FF2B5EF4-FFF2-40B4-BE49-F238E27FC236}">
                <a16:creationId xmlns:a16="http://schemas.microsoft.com/office/drawing/2014/main" id="{8CB6CC60-A4B6-E7F9-CFE7-D51310071D17}"/>
              </a:ext>
            </a:extLst>
          </p:cNvPr>
          <p:cNvPicPr>
            <a:picLocks noChangeAspect="1"/>
          </p:cNvPicPr>
          <p:nvPr/>
        </p:nvPicPr>
        <p:blipFill>
          <a:blip r:embed="rId10"/>
          <a:stretch>
            <a:fillRect/>
          </a:stretch>
        </p:blipFill>
        <p:spPr>
          <a:xfrm>
            <a:off x="6899001" y="1612775"/>
            <a:ext cx="5067823" cy="1984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A3C0B250-0001-11B1-2E4E-36D3EE7E672B}"/>
              </a:ext>
            </a:extLst>
          </p:cNvPr>
          <p:cNvSpPr txBox="1"/>
          <p:nvPr/>
        </p:nvSpPr>
        <p:spPr>
          <a:xfrm>
            <a:off x="198582" y="3916218"/>
            <a:ext cx="1178329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a:solidFill>
                  <a:schemeClr val="tx1"/>
                </a:solidFill>
                <a:latin typeface="Calibri"/>
                <a:ea typeface="Calibri"/>
                <a:cs typeface="Calibri"/>
              </a:rPr>
              <a:t>The project established an inclusive, decentralized governance structure by engaging grassroots organizations through workshops and interviews, ensuring diverse voices in national policy dialogue. It also empowered local actors with practical tools, with strong potential to scale this model across Latin America and the Caribbean, enhancing its regional impact.</a:t>
            </a:r>
            <a:endParaRPr lang="en-US"/>
          </a:p>
          <a:p>
            <a:pPr algn="just"/>
            <a:endParaRPr lang="en-US" sz="1600">
              <a:solidFill>
                <a:schemeClr val="tx1"/>
              </a:solidFill>
              <a:latin typeface="Calibri"/>
              <a:ea typeface="Calibri"/>
              <a:cs typeface="Calibri"/>
            </a:endParaRPr>
          </a:p>
          <a:p>
            <a:pPr algn="just"/>
            <a:r>
              <a:rPr lang="en-US" sz="1600">
                <a:solidFill>
                  <a:schemeClr val="tx1"/>
                </a:solidFill>
                <a:latin typeface="Calibri"/>
                <a:ea typeface="Calibri"/>
              </a:rPr>
              <a:t>A key achievement is the project’s focus on sustainability, highlighted by a 2030 Financing Plan with a roadmap for diversified funding. Paired with a strong visual identity and communication strategy, the CSA is well-positioned to remain a leading voice in nutrition investment and policy reform.</a:t>
            </a:r>
          </a:p>
          <a:p>
            <a:pPr algn="just"/>
            <a:endParaRPr lang="en-US" sz="1600">
              <a:solidFill>
                <a:schemeClr val="tx1"/>
              </a:solidFill>
              <a:latin typeface="Calibri"/>
              <a:ea typeface="Calibri"/>
            </a:endParaRPr>
          </a:p>
          <a:p>
            <a:pPr algn="just"/>
            <a:r>
              <a:rPr lang="en-US" sz="1600">
                <a:solidFill>
                  <a:schemeClr val="tx1"/>
                </a:solidFill>
                <a:latin typeface="Calibri"/>
                <a:ea typeface="Calibri"/>
              </a:rPr>
              <a:t>The project has had a profound impact on the governance culture within the Colombian civil society landscape. The participatory process to develop the Governance Methodology and Advocacy Protocol has fostered trust, transparency, and shared commitment. These lessons offer a compelling model for other CSAs seeking to build sustainable, inclusive advocacy coalitions to advance food and nutrition rights.</a:t>
            </a:r>
            <a:endParaRPr lang="en-US">
              <a:solidFill>
                <a:schemeClr val="tx1"/>
              </a:solidFill>
              <a:latin typeface="Calibri"/>
            </a:endParaRPr>
          </a:p>
        </p:txBody>
      </p:sp>
    </p:spTree>
    <p:extLst>
      <p:ext uri="{BB962C8B-B14F-4D97-AF65-F5344CB8AC3E}">
        <p14:creationId xmlns:p14="http://schemas.microsoft.com/office/powerpoint/2010/main" val="6934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C981E140-8A51-63F5-282F-2A2C2A26B198}"/>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6EE2DB00-6D7B-0B6E-457F-A3B662511D3D}"/>
              </a:ext>
            </a:extLst>
          </p:cNvPr>
          <p:cNvSpPr txBox="1"/>
          <p:nvPr/>
        </p:nvSpPr>
        <p:spPr>
          <a:xfrm>
            <a:off x="1905001" y="186871"/>
            <a:ext cx="1608762"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1A1C3A"/>
                </a:solidFill>
                <a:effectLst/>
                <a:uLnTx/>
                <a:uFillTx/>
                <a:latin typeface="Montserrat Black"/>
                <a:cs typeface="Arial"/>
                <a:sym typeface="Arial"/>
              </a:rPr>
              <a:t>Ghana </a:t>
            </a:r>
          </a:p>
        </p:txBody>
      </p:sp>
      <p:sp>
        <p:nvSpPr>
          <p:cNvPr id="20" name="TextBox 19">
            <a:extLst>
              <a:ext uri="{FF2B5EF4-FFF2-40B4-BE49-F238E27FC236}">
                <a16:creationId xmlns:a16="http://schemas.microsoft.com/office/drawing/2014/main" id="{2DF8B3B3-363A-82BF-DE1E-392B4A2E852E}"/>
              </a:ext>
            </a:extLst>
          </p:cNvPr>
          <p:cNvSpPr txBox="1"/>
          <p:nvPr/>
        </p:nvSpPr>
        <p:spPr>
          <a:xfrm>
            <a:off x="258470" y="1581937"/>
            <a:ext cx="6501490" cy="33085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GB" sz="2400" b="1" i="0" u="none" strike="noStrike" kern="0" cap="none" spc="0" normalizeH="0" baseline="0" noProof="0">
                <a:ln>
                  <a:noFill/>
                </a:ln>
                <a:solidFill>
                  <a:srgbClr val="1A1C3A"/>
                </a:solidFill>
                <a:effectLst/>
                <a:uLnTx/>
                <a:uFillTx/>
                <a:latin typeface="Montserrat Black"/>
                <a:cs typeface="Arial"/>
                <a:sym typeface="Arial"/>
              </a:rPr>
              <a:t>Achievements</a:t>
            </a:r>
          </a:p>
          <a:p>
            <a:pPr algn="just"/>
            <a:r>
              <a:rPr lang="en-US" sz="1600">
                <a:latin typeface="Calibri"/>
                <a:ea typeface="Calibri"/>
                <a:cs typeface="Calibri"/>
              </a:rPr>
              <a:t>The project successfully built climate resilience among rural communities in Ghana’s </a:t>
            </a:r>
            <a:r>
              <a:rPr lang="en-US" sz="1600" err="1">
                <a:latin typeface="Calibri"/>
                <a:ea typeface="Calibri"/>
                <a:cs typeface="Calibri"/>
              </a:rPr>
              <a:t>Denkyembour</a:t>
            </a:r>
            <a:r>
              <a:rPr lang="en-US" sz="1600">
                <a:latin typeface="Calibri"/>
                <a:ea typeface="Calibri"/>
                <a:cs typeface="Calibri"/>
              </a:rPr>
              <a:t> District by promoting climate-smart agriculture and sustainable farming practices. Over 250 farmers received hands-on</a:t>
            </a:r>
            <a:r>
              <a:rPr lang="en-US" sz="1600" b="1">
                <a:latin typeface="Calibri"/>
                <a:ea typeface="Calibri"/>
                <a:cs typeface="Calibri"/>
              </a:rPr>
              <a:t> </a:t>
            </a:r>
            <a:r>
              <a:rPr lang="en-US" sz="1800" b="1">
                <a:latin typeface="Calibri"/>
                <a:ea typeface="Calibri"/>
                <a:cs typeface="Calibri"/>
                <a:hlinkClick r:id="rId3"/>
              </a:rPr>
              <a:t>training</a:t>
            </a:r>
            <a:r>
              <a:rPr lang="en-US" sz="1600">
                <a:latin typeface="Calibri"/>
                <a:ea typeface="Calibri"/>
                <a:cs typeface="Calibri"/>
              </a:rPr>
              <a:t>, while targeted community forums </a:t>
            </a:r>
            <a:r>
              <a:rPr lang="en-US" sz="1600" b="1">
                <a:latin typeface="Calibri"/>
                <a:ea typeface="Calibri"/>
                <a:cs typeface="Calibri"/>
              </a:rPr>
              <a:t>(</a:t>
            </a:r>
            <a:r>
              <a:rPr lang="en-US" sz="1800" b="1">
                <a:latin typeface="Calibri"/>
                <a:ea typeface="Calibri"/>
                <a:cs typeface="Calibri"/>
                <a:hlinkClick r:id="rId4"/>
              </a:rPr>
              <a:t>HERE</a:t>
            </a:r>
            <a:r>
              <a:rPr lang="en-US" sz="1600" b="1">
                <a:latin typeface="Calibri"/>
                <a:ea typeface="Calibri"/>
                <a:cs typeface="Calibri"/>
              </a:rPr>
              <a:t> </a:t>
            </a:r>
            <a:r>
              <a:rPr lang="en-US" sz="1600">
                <a:latin typeface="Calibri"/>
                <a:ea typeface="Calibri"/>
                <a:cs typeface="Calibri"/>
              </a:rPr>
              <a:t>&amp;</a:t>
            </a:r>
            <a:r>
              <a:rPr lang="en-US" sz="1600" b="1">
                <a:latin typeface="Calibri"/>
                <a:ea typeface="Calibri"/>
                <a:cs typeface="Calibri"/>
              </a:rPr>
              <a:t> </a:t>
            </a:r>
            <a:r>
              <a:rPr lang="en-US" sz="1800" b="1">
                <a:latin typeface="Calibri"/>
                <a:ea typeface="Calibri"/>
                <a:cs typeface="Calibri"/>
                <a:hlinkClick r:id="rId5"/>
              </a:rPr>
              <a:t>HERE</a:t>
            </a:r>
            <a:r>
              <a:rPr lang="en-US" sz="1600" b="1">
                <a:latin typeface="Calibri"/>
                <a:ea typeface="Calibri"/>
                <a:cs typeface="Calibri"/>
              </a:rPr>
              <a:t>),</a:t>
            </a:r>
            <a:r>
              <a:rPr lang="en-US" sz="1600">
                <a:latin typeface="Calibri"/>
                <a:ea typeface="Calibri"/>
                <a:cs typeface="Calibri"/>
              </a:rPr>
              <a:t> </a:t>
            </a:r>
            <a:r>
              <a:rPr lang="en-US" sz="1800" b="1">
                <a:latin typeface="Calibri"/>
                <a:ea typeface="Calibri"/>
                <a:cs typeface="Calibri"/>
                <a:hlinkClick r:id="rId6"/>
              </a:rPr>
              <a:t>radio discussions</a:t>
            </a:r>
            <a:r>
              <a:rPr lang="en-US" sz="1600">
                <a:latin typeface="Calibri"/>
                <a:ea typeface="Calibri"/>
                <a:cs typeface="Calibri"/>
              </a:rPr>
              <a:t> and newsletters (</a:t>
            </a:r>
            <a:r>
              <a:rPr lang="en-US" sz="1800" b="1">
                <a:latin typeface="Calibri"/>
                <a:ea typeface="Calibri"/>
                <a:cs typeface="Calibri"/>
                <a:hlinkClick r:id="rId7"/>
              </a:rPr>
              <a:t>HERE</a:t>
            </a:r>
            <a:r>
              <a:rPr lang="en-US" sz="1600">
                <a:latin typeface="Calibri"/>
                <a:ea typeface="Calibri"/>
                <a:cs typeface="Calibri"/>
              </a:rPr>
              <a:t> &amp; </a:t>
            </a:r>
            <a:r>
              <a:rPr lang="en-US" sz="1800" b="1">
                <a:latin typeface="Calibri"/>
                <a:ea typeface="Calibri"/>
                <a:cs typeface="Calibri"/>
                <a:hlinkClick r:id="rId8"/>
              </a:rPr>
              <a:t>HERE</a:t>
            </a:r>
            <a:r>
              <a:rPr lang="en-US" sz="1600">
                <a:latin typeface="Calibri"/>
                <a:ea typeface="Calibri"/>
                <a:cs typeface="Calibri"/>
              </a:rPr>
              <a:t>) raised widespread awareness of climate change, food security, and environmental sustainability.</a:t>
            </a:r>
          </a:p>
          <a:p>
            <a:pPr algn="just"/>
            <a:endParaRPr lang="en-US" sz="1600">
              <a:latin typeface="Calibri"/>
              <a:ea typeface="Calibri"/>
              <a:cs typeface="Calibri"/>
            </a:endParaRPr>
          </a:p>
          <a:p>
            <a:pPr algn="just"/>
            <a:r>
              <a:rPr lang="en-US" sz="1600">
                <a:latin typeface="Calibri"/>
                <a:ea typeface="Calibri"/>
                <a:cs typeface="Calibri"/>
              </a:rPr>
              <a:t>A key achievement was the introduction and adoption of soya bean as a climate-resilient, soil-enriching crop. Demonstration farms were established, and over 150 farmers participated in </a:t>
            </a:r>
            <a:r>
              <a:rPr lang="en-US" sz="1800" b="1">
                <a:latin typeface="Calibri"/>
                <a:ea typeface="Calibri"/>
                <a:cs typeface="Calibri"/>
                <a:hlinkClick r:id="rId9"/>
              </a:rPr>
              <a:t>orientation workshops</a:t>
            </a:r>
            <a:r>
              <a:rPr lang="en-US" sz="1600">
                <a:latin typeface="Calibri"/>
                <a:ea typeface="Calibri"/>
                <a:cs typeface="Calibri"/>
              </a:rPr>
              <a:t>, leading to increased interest in sustainable cultivation and improved yields.</a:t>
            </a:r>
            <a:endParaRPr lang="en-US" sz="1600">
              <a:latin typeface="Calibri"/>
              <a:ea typeface="Calibri"/>
            </a:endParaRPr>
          </a:p>
        </p:txBody>
      </p:sp>
      <p:sp>
        <p:nvSpPr>
          <p:cNvPr id="6" name="TextBox 5">
            <a:extLst>
              <a:ext uri="{FF2B5EF4-FFF2-40B4-BE49-F238E27FC236}">
                <a16:creationId xmlns:a16="http://schemas.microsoft.com/office/drawing/2014/main" id="{A3464BF8-5E8D-8AE9-0394-91C9FDDCB355}"/>
              </a:ext>
            </a:extLst>
          </p:cNvPr>
          <p:cNvSpPr txBox="1"/>
          <p:nvPr/>
        </p:nvSpPr>
        <p:spPr>
          <a:xfrm>
            <a:off x="1768433" y="740869"/>
            <a:ext cx="10237666" cy="830997"/>
          </a:xfrm>
          <a:prstGeom prst="rect">
            <a:avLst/>
          </a:prstGeom>
          <a:noFill/>
        </p:spPr>
        <p:txBody>
          <a:bodyPr wrap="square">
            <a:spAutoFit/>
          </a:bodyPr>
          <a:lstStyle/>
          <a:p>
            <a:r>
              <a:rPr lang="en-US" sz="2400" b="1">
                <a:latin typeface="Calibri" panose="020F0502020204030204" pitchFamily="34" charset="0"/>
                <a:cs typeface="Calibri" panose="020F0502020204030204" pitchFamily="34" charset="0"/>
              </a:rPr>
              <a:t>Improving food system in Ghana through climate adaptation, mitigation and resilience in vulnerable communities in </a:t>
            </a:r>
            <a:r>
              <a:rPr lang="en-US" sz="2400" b="1" err="1">
                <a:latin typeface="Calibri" panose="020F0502020204030204" pitchFamily="34" charset="0"/>
                <a:cs typeface="Calibri" panose="020F0502020204030204" pitchFamily="34" charset="0"/>
              </a:rPr>
              <a:t>Denkyembour</a:t>
            </a:r>
            <a:r>
              <a:rPr lang="en-US" sz="2400" b="1">
                <a:latin typeface="Calibri" panose="020F0502020204030204" pitchFamily="34" charset="0"/>
                <a:cs typeface="Calibri" panose="020F0502020204030204" pitchFamily="34" charset="0"/>
              </a:rPr>
              <a:t> District. </a:t>
            </a:r>
            <a:endParaRPr lang="en-GB" sz="2400" b="1">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9B2036A-A707-0768-F152-7C05C0011897}"/>
              </a:ext>
            </a:extLst>
          </p:cNvPr>
          <p:cNvPicPr>
            <a:picLocks noChangeAspect="1"/>
          </p:cNvPicPr>
          <p:nvPr/>
        </p:nvPicPr>
        <p:blipFill>
          <a:blip r:embed="rId10"/>
          <a:stretch>
            <a:fillRect/>
          </a:stretch>
        </p:blipFill>
        <p:spPr>
          <a:xfrm>
            <a:off x="9449530" y="-1"/>
            <a:ext cx="2742469" cy="549035"/>
          </a:xfrm>
          <a:prstGeom prst="rect">
            <a:avLst/>
          </a:prstGeom>
        </p:spPr>
      </p:pic>
      <p:pic>
        <p:nvPicPr>
          <p:cNvPr id="2" name="Picture 1">
            <a:extLst>
              <a:ext uri="{FF2B5EF4-FFF2-40B4-BE49-F238E27FC236}">
                <a16:creationId xmlns:a16="http://schemas.microsoft.com/office/drawing/2014/main" id="{D3FDF51B-8B8D-1162-77BF-BE69CC0F9170}"/>
              </a:ext>
            </a:extLst>
          </p:cNvPr>
          <p:cNvPicPr>
            <a:picLocks noChangeAspect="1"/>
          </p:cNvPicPr>
          <p:nvPr/>
        </p:nvPicPr>
        <p:blipFill>
          <a:blip r:embed="rId11"/>
          <a:stretch>
            <a:fillRect/>
          </a:stretch>
        </p:blipFill>
        <p:spPr>
          <a:xfrm>
            <a:off x="249434" y="212370"/>
            <a:ext cx="1376681" cy="917787"/>
          </a:xfrm>
          <a:prstGeom prst="rect">
            <a:avLst/>
          </a:prstGeom>
        </p:spPr>
      </p:pic>
      <p:pic>
        <p:nvPicPr>
          <p:cNvPr id="3" name="Picture 2" descr="A group of people standing in a field&#10;&#10;AI-generated content may be incorrect.">
            <a:extLst>
              <a:ext uri="{FF2B5EF4-FFF2-40B4-BE49-F238E27FC236}">
                <a16:creationId xmlns:a16="http://schemas.microsoft.com/office/drawing/2014/main" id="{0DFF86C5-4547-AEA2-E03A-08327C1932B1}"/>
              </a:ext>
            </a:extLst>
          </p:cNvPr>
          <p:cNvPicPr>
            <a:picLocks noChangeAspect="1"/>
          </p:cNvPicPr>
          <p:nvPr/>
        </p:nvPicPr>
        <p:blipFill>
          <a:blip r:embed="rId12"/>
          <a:stretch>
            <a:fillRect/>
          </a:stretch>
        </p:blipFill>
        <p:spPr>
          <a:xfrm>
            <a:off x="6882190" y="1729620"/>
            <a:ext cx="5128382" cy="2939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7894194-689E-0182-9385-6E342AEAAF82}"/>
              </a:ext>
            </a:extLst>
          </p:cNvPr>
          <p:cNvSpPr txBox="1"/>
          <p:nvPr/>
        </p:nvSpPr>
        <p:spPr>
          <a:xfrm>
            <a:off x="249161" y="4930018"/>
            <a:ext cx="1179043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a:latin typeface="Calibri"/>
                <a:cs typeface="Segoe UI"/>
              </a:rPr>
              <a:t>The initiative empowered women, youth, and farmer groups through capacity-building, community engagement, and peer learning. Farmer cooperatives were formed to support knowledge exchange and ensure continuity, while local champions were identified to carry forward training and community mobilization beyond the project duration.​</a:t>
            </a:r>
            <a:endParaRPr lang="en-US"/>
          </a:p>
          <a:p>
            <a:pPr algn="just"/>
            <a:r>
              <a:rPr lang="en-US" sz="1600">
                <a:latin typeface="Calibri"/>
                <a:cs typeface="Segoe UI"/>
              </a:rPr>
              <a:t>​</a:t>
            </a:r>
          </a:p>
          <a:p>
            <a:pPr algn="just"/>
            <a:r>
              <a:rPr lang="en-US" sz="1600">
                <a:latin typeface="Calibri"/>
                <a:cs typeface="Segoe UI"/>
              </a:rPr>
              <a:t>The project’s influence extended beyond its original scope through radio outreach, strong collaboration with local institutions, and efforts to address illegal mining. With local structures now actively involved, demonstration farms operational, and environmental bylaws under discussion, the groundwork has been laid for lasting impact and replication in neighboring communities.</a:t>
            </a:r>
          </a:p>
        </p:txBody>
      </p:sp>
    </p:spTree>
    <p:extLst>
      <p:ext uri="{BB962C8B-B14F-4D97-AF65-F5344CB8AC3E}">
        <p14:creationId xmlns:p14="http://schemas.microsoft.com/office/powerpoint/2010/main" val="64310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C981E140-8A51-63F5-282F-2A2C2A26B198}"/>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6EE2DB00-6D7B-0B6E-457F-A3B662511D3D}"/>
              </a:ext>
            </a:extLst>
          </p:cNvPr>
          <p:cNvSpPr txBox="1"/>
          <p:nvPr/>
        </p:nvSpPr>
        <p:spPr>
          <a:xfrm>
            <a:off x="1905000" y="186871"/>
            <a:ext cx="291357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1A1C3A"/>
                </a:solidFill>
                <a:effectLst/>
                <a:uLnTx/>
                <a:uFillTx/>
                <a:latin typeface="Montserrat Black"/>
                <a:cs typeface="Arial"/>
                <a:sym typeface="Arial"/>
              </a:rPr>
              <a:t>Pakistan </a:t>
            </a:r>
          </a:p>
        </p:txBody>
      </p:sp>
      <p:sp>
        <p:nvSpPr>
          <p:cNvPr id="20" name="TextBox 19">
            <a:extLst>
              <a:ext uri="{FF2B5EF4-FFF2-40B4-BE49-F238E27FC236}">
                <a16:creationId xmlns:a16="http://schemas.microsoft.com/office/drawing/2014/main" id="{2DF8B3B3-363A-82BF-DE1E-392B4A2E852E}"/>
              </a:ext>
            </a:extLst>
          </p:cNvPr>
          <p:cNvSpPr txBox="1"/>
          <p:nvPr/>
        </p:nvSpPr>
        <p:spPr>
          <a:xfrm>
            <a:off x="256272" y="1279556"/>
            <a:ext cx="7580165" cy="333937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GB" sz="2400" b="1" i="0" u="none" strike="noStrike" kern="0" cap="none" spc="0" normalizeH="0" baseline="0" noProof="0">
                <a:ln>
                  <a:noFill/>
                </a:ln>
                <a:solidFill>
                  <a:srgbClr val="1A1C3A"/>
                </a:solidFill>
                <a:effectLst/>
                <a:uLnTx/>
                <a:uFillTx/>
                <a:latin typeface="Montserrat Black"/>
                <a:cs typeface="Arial"/>
                <a:sym typeface="Arial"/>
              </a:rPr>
              <a:t>Achievements</a:t>
            </a:r>
          </a:p>
          <a:p>
            <a:pPr algn="just" rtl="0" fontAlgn="base"/>
            <a:endParaRPr lang="en-US" sz="600" b="0" i="0">
              <a:solidFill>
                <a:srgbClr val="000000"/>
              </a:solidFill>
              <a:effectLst/>
              <a:latin typeface="Calibri" panose="020F0502020204030204" pitchFamily="34" charset="0"/>
            </a:endParaRPr>
          </a:p>
          <a:p>
            <a:pPr algn="just"/>
            <a:r>
              <a:rPr lang="en-US" sz="1600">
                <a:latin typeface="Calibri"/>
                <a:ea typeface="Calibri"/>
                <a:cs typeface="Calibri"/>
              </a:rPr>
              <a:t>The project successfully enhanced grassroots participation in nutrition governance through targeted workshops and sensitization sessions. Over 200 community members and civil society actors were trained in advocacy, accountability, and public budget literacy. This fostered a culture of civic engagement, equipping communities in </a:t>
            </a:r>
            <a:r>
              <a:rPr lang="en-US" sz="1800" b="1">
                <a:latin typeface="Calibri"/>
                <a:ea typeface="Calibri"/>
                <a:cs typeface="Calibri"/>
                <a:hlinkClick r:id="rId3"/>
              </a:rPr>
              <a:t>Balochistan</a:t>
            </a:r>
            <a:r>
              <a:rPr lang="en-US" sz="1800">
                <a:latin typeface="Calibri"/>
                <a:ea typeface="Calibri"/>
                <a:cs typeface="Calibri"/>
              </a:rPr>
              <a:t>,</a:t>
            </a:r>
            <a:r>
              <a:rPr lang="en-US" sz="1600">
                <a:latin typeface="Calibri"/>
                <a:ea typeface="Calibri"/>
                <a:cs typeface="Calibri"/>
              </a:rPr>
              <a:t> </a:t>
            </a:r>
            <a:r>
              <a:rPr lang="en-US" sz="1800" b="1">
                <a:latin typeface="Calibri"/>
                <a:ea typeface="Calibri"/>
                <a:cs typeface="Calibri"/>
                <a:hlinkClick r:id="rId4"/>
              </a:rPr>
              <a:t>Punjab</a:t>
            </a:r>
            <a:r>
              <a:rPr lang="en-US" sz="1800">
                <a:latin typeface="Calibri"/>
                <a:ea typeface="Calibri"/>
                <a:cs typeface="Calibri"/>
              </a:rPr>
              <a:t> </a:t>
            </a:r>
            <a:r>
              <a:rPr lang="en-US" sz="1600">
                <a:latin typeface="Calibri"/>
                <a:ea typeface="Calibri"/>
                <a:cs typeface="Calibri"/>
              </a:rPr>
              <a:t>and</a:t>
            </a:r>
            <a:r>
              <a:rPr lang="en-US" sz="1600" b="1">
                <a:latin typeface="Calibri"/>
                <a:ea typeface="Calibri"/>
                <a:cs typeface="Calibri"/>
              </a:rPr>
              <a:t> </a:t>
            </a:r>
            <a:r>
              <a:rPr lang="en-US" sz="1800" b="1">
                <a:latin typeface="Calibri"/>
                <a:ea typeface="Calibri"/>
                <a:cs typeface="Calibri"/>
                <a:hlinkClick r:id="rId5"/>
              </a:rPr>
              <a:t>Sindh</a:t>
            </a:r>
            <a:r>
              <a:rPr lang="en-US" sz="1600">
                <a:latin typeface="Calibri"/>
                <a:ea typeface="Calibri"/>
                <a:cs typeface="Calibri"/>
              </a:rPr>
              <a:t> with tools to monitor nutrition services.</a:t>
            </a:r>
          </a:p>
          <a:p>
            <a:pPr algn="just"/>
            <a:endParaRPr lang="en-US" sz="1600">
              <a:latin typeface="Calibri"/>
              <a:ea typeface="Calibri"/>
              <a:cs typeface="Calibri"/>
            </a:endParaRPr>
          </a:p>
          <a:p>
            <a:pPr algn="just"/>
            <a:r>
              <a:rPr lang="en-US" sz="1600">
                <a:latin typeface="Calibri"/>
                <a:ea typeface="Calibri"/>
                <a:cs typeface="Calibri"/>
              </a:rPr>
              <a:t>Through strategic pre-budget advocacy and the N4G mobilization seminar, the initiative secured public commitments from </a:t>
            </a:r>
            <a:r>
              <a:rPr lang="en-US" sz="1600" err="1">
                <a:latin typeface="Calibri"/>
                <a:ea typeface="Calibri"/>
                <a:cs typeface="Calibri"/>
              </a:rPr>
              <a:t>Balochistan</a:t>
            </a:r>
            <a:r>
              <a:rPr lang="en-US" sz="1600">
                <a:latin typeface="Calibri"/>
                <a:ea typeface="Calibri"/>
                <a:cs typeface="Calibri"/>
              </a:rPr>
              <a:t> parliamentarians to increase funding for nutrition services. Key stakeholders, including finance officials and health departments, were engaged in dialogue on closing budget gaps. These efforts initiated a critical shift in political will and fiscal prioritization for nutrition.</a:t>
            </a:r>
            <a:endParaRPr lang="en-US" sz="1600"/>
          </a:p>
        </p:txBody>
      </p:sp>
      <p:sp>
        <p:nvSpPr>
          <p:cNvPr id="6" name="TextBox 5">
            <a:extLst>
              <a:ext uri="{FF2B5EF4-FFF2-40B4-BE49-F238E27FC236}">
                <a16:creationId xmlns:a16="http://schemas.microsoft.com/office/drawing/2014/main" id="{A3464BF8-5E8D-8AE9-0394-91C9FDDCB355}"/>
              </a:ext>
            </a:extLst>
          </p:cNvPr>
          <p:cNvSpPr txBox="1"/>
          <p:nvPr/>
        </p:nvSpPr>
        <p:spPr>
          <a:xfrm>
            <a:off x="1768433" y="740869"/>
            <a:ext cx="10237666" cy="461665"/>
          </a:xfrm>
          <a:prstGeom prst="rect">
            <a:avLst/>
          </a:prstGeom>
          <a:noFill/>
        </p:spPr>
        <p:txBody>
          <a:bodyPr wrap="square">
            <a:spAutoFit/>
          </a:bodyPr>
          <a:lstStyle/>
          <a:p>
            <a:r>
              <a:rPr lang="en-US" sz="2400" b="1">
                <a:latin typeface="Calibri" panose="020F0502020204030204" pitchFamily="34" charset="0"/>
                <a:cs typeface="Calibri" panose="020F0502020204030204" pitchFamily="34" charset="0"/>
              </a:rPr>
              <a:t>Enhancing Nutritional Accountability in Pakistan </a:t>
            </a:r>
            <a:endParaRPr lang="en-GB" sz="2400" b="1">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9B2036A-A707-0768-F152-7C05C0011897}"/>
              </a:ext>
            </a:extLst>
          </p:cNvPr>
          <p:cNvPicPr>
            <a:picLocks noChangeAspect="1"/>
          </p:cNvPicPr>
          <p:nvPr/>
        </p:nvPicPr>
        <p:blipFill>
          <a:blip r:embed="rId6"/>
          <a:stretch>
            <a:fillRect/>
          </a:stretch>
        </p:blipFill>
        <p:spPr>
          <a:xfrm>
            <a:off x="9449530" y="-1"/>
            <a:ext cx="2742469" cy="549035"/>
          </a:xfrm>
          <a:prstGeom prst="rect">
            <a:avLst/>
          </a:prstGeom>
        </p:spPr>
      </p:pic>
      <p:pic>
        <p:nvPicPr>
          <p:cNvPr id="2" name="Picture 1">
            <a:extLst>
              <a:ext uri="{FF2B5EF4-FFF2-40B4-BE49-F238E27FC236}">
                <a16:creationId xmlns:a16="http://schemas.microsoft.com/office/drawing/2014/main" id="{B348106F-B2DB-A29D-068B-E6841DD0151C}"/>
              </a:ext>
            </a:extLst>
          </p:cNvPr>
          <p:cNvPicPr>
            <a:picLocks noChangeAspect="1"/>
          </p:cNvPicPr>
          <p:nvPr/>
        </p:nvPicPr>
        <p:blipFill>
          <a:blip r:embed="rId7"/>
          <a:stretch>
            <a:fillRect/>
          </a:stretch>
        </p:blipFill>
        <p:spPr>
          <a:xfrm>
            <a:off x="257486" y="145864"/>
            <a:ext cx="1442664" cy="962978"/>
          </a:xfrm>
          <a:prstGeom prst="rect">
            <a:avLst/>
          </a:prstGeom>
        </p:spPr>
      </p:pic>
      <p:pic>
        <p:nvPicPr>
          <p:cNvPr id="3" name="Picture 2" descr="A group of women sitting on the ground&#10;&#10;AI-generated content may be incorrect.">
            <a:extLst>
              <a:ext uri="{FF2B5EF4-FFF2-40B4-BE49-F238E27FC236}">
                <a16:creationId xmlns:a16="http://schemas.microsoft.com/office/drawing/2014/main" id="{19D6F2AA-7957-B3EF-C7B4-2AB67460A530}"/>
              </a:ext>
            </a:extLst>
          </p:cNvPr>
          <p:cNvPicPr>
            <a:picLocks noChangeAspect="1"/>
          </p:cNvPicPr>
          <p:nvPr/>
        </p:nvPicPr>
        <p:blipFill>
          <a:blip r:embed="rId8"/>
          <a:stretch>
            <a:fillRect/>
          </a:stretch>
        </p:blipFill>
        <p:spPr>
          <a:xfrm>
            <a:off x="7975283" y="1599045"/>
            <a:ext cx="4035713" cy="2701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B5156D6-4A3A-4E13-2004-FCD330115228}"/>
              </a:ext>
            </a:extLst>
          </p:cNvPr>
          <p:cNvSpPr txBox="1"/>
          <p:nvPr/>
        </p:nvSpPr>
        <p:spPr>
          <a:xfrm>
            <a:off x="237068" y="4446210"/>
            <a:ext cx="11717865"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t>​</a:t>
            </a:r>
          </a:p>
          <a:p>
            <a:pPr algn="just"/>
            <a:r>
              <a:rPr lang="en-US" sz="1600">
                <a:latin typeface="Calibri"/>
              </a:rPr>
              <a:t>The project introduced practical feedback systems, like suggestion boxes at Basic Health Units and public hearings. Creating structured platforms for communities to report issues. These mechanisms and a</a:t>
            </a:r>
            <a:r>
              <a:rPr lang="en-US" sz="1800">
                <a:latin typeface="Calibri"/>
              </a:rPr>
              <a:t> </a:t>
            </a:r>
            <a:r>
              <a:rPr lang="en-US" sz="1800" b="1">
                <a:latin typeface="Calibri"/>
                <a:hlinkClick r:id="rId9"/>
              </a:rPr>
              <a:t>series of public hearings</a:t>
            </a:r>
            <a:r>
              <a:rPr lang="en-US" sz="1800">
                <a:latin typeface="Calibri"/>
              </a:rPr>
              <a:t> </a:t>
            </a:r>
            <a:r>
              <a:rPr lang="en-US" sz="1600">
                <a:latin typeface="Calibri"/>
              </a:rPr>
              <a:t>directly informed local authorities and led to improvements such as adjusted service hours and increased supply, demonstrating the power of community-led oversight.​</a:t>
            </a:r>
          </a:p>
          <a:p>
            <a:pPr algn="just"/>
            <a:r>
              <a:rPr lang="en-US" sz="1600">
                <a:latin typeface="Calibri"/>
              </a:rPr>
              <a:t>​</a:t>
            </a:r>
          </a:p>
          <a:p>
            <a:pPr algn="just"/>
            <a:r>
              <a:rPr lang="en-US" sz="1600">
                <a:latin typeface="Calibri"/>
              </a:rPr>
              <a:t>The project embedded accountability practices within local governance structures. Media campaigns reached over 30,000 people, while institutional capacity-building workshops strengthened CSOs across four provinces. By fostering collaboration across sectors and developing reusable advocacy materials, the initiative laid a scalable foundation for long-term impact on nutrition policy and practice in Pakistan. All the project documents are accessible on our official website </a:t>
            </a:r>
            <a:r>
              <a:rPr lang="en-US" sz="1800" b="1">
                <a:latin typeface="Calibri"/>
                <a:hlinkClick r:id="rId10"/>
              </a:rPr>
              <a:t>www.youth.org.pk</a:t>
            </a:r>
            <a:r>
              <a:rPr lang="en-US" sz="1600">
                <a:latin typeface="Calibri"/>
              </a:rPr>
              <a:t>  ​</a:t>
            </a:r>
            <a:endParaRPr lang="en-US"/>
          </a:p>
        </p:txBody>
      </p:sp>
    </p:spTree>
    <p:extLst>
      <p:ext uri="{BB962C8B-B14F-4D97-AF65-F5344CB8AC3E}">
        <p14:creationId xmlns:p14="http://schemas.microsoft.com/office/powerpoint/2010/main" val="226857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C981E140-8A51-63F5-282F-2A2C2A26B198}"/>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6EE2DB00-6D7B-0B6E-457F-A3B662511D3D}"/>
              </a:ext>
            </a:extLst>
          </p:cNvPr>
          <p:cNvSpPr txBox="1"/>
          <p:nvPr/>
        </p:nvSpPr>
        <p:spPr>
          <a:xfrm>
            <a:off x="1905000" y="186871"/>
            <a:ext cx="3211529"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1A1C3A"/>
                </a:solidFill>
                <a:effectLst/>
                <a:uLnTx/>
                <a:uFillTx/>
                <a:latin typeface="Montserrat Black"/>
                <a:cs typeface="Arial"/>
                <a:sym typeface="Arial"/>
              </a:rPr>
              <a:t>Timor-Leste </a:t>
            </a:r>
          </a:p>
        </p:txBody>
      </p:sp>
      <p:sp>
        <p:nvSpPr>
          <p:cNvPr id="20" name="TextBox 19">
            <a:extLst>
              <a:ext uri="{FF2B5EF4-FFF2-40B4-BE49-F238E27FC236}">
                <a16:creationId xmlns:a16="http://schemas.microsoft.com/office/drawing/2014/main" id="{2DF8B3B3-363A-82BF-DE1E-392B4A2E852E}"/>
              </a:ext>
            </a:extLst>
          </p:cNvPr>
          <p:cNvSpPr txBox="1"/>
          <p:nvPr/>
        </p:nvSpPr>
        <p:spPr>
          <a:xfrm>
            <a:off x="266719" y="1328489"/>
            <a:ext cx="7407533" cy="39857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GB" sz="2400" b="1" i="0" u="none" strike="noStrike" kern="0" cap="none" spc="0" normalizeH="0" baseline="0" noProof="0" dirty="0">
                <a:ln>
                  <a:noFill/>
                </a:ln>
                <a:solidFill>
                  <a:srgbClr val="1A1C3A"/>
                </a:solidFill>
                <a:effectLst/>
                <a:uLnTx/>
                <a:uFillTx/>
                <a:latin typeface="Montserrat Black"/>
                <a:cs typeface="Arial"/>
                <a:sym typeface="Arial"/>
              </a:rPr>
              <a:t>Achievements</a:t>
            </a:r>
          </a:p>
          <a:p>
            <a:pPr algn="just"/>
            <a:endParaRPr lang="en-US" sz="1600" dirty="0">
              <a:latin typeface="Calibri"/>
            </a:endParaRPr>
          </a:p>
          <a:p>
            <a:pPr algn="just"/>
            <a:r>
              <a:rPr lang="en-US" sz="1600" dirty="0">
                <a:latin typeface="Calibri"/>
                <a:ea typeface="Calibri"/>
                <a:cs typeface="Calibri"/>
              </a:rPr>
              <a:t>The project led to the establishment of the SUN CSN Secretariat in Timor-Leste, which marks a significant milestone in strengthening national coordination for nutrition advocacy and action. SUN CSN TL achieved full legal registration as </a:t>
            </a:r>
            <a:r>
              <a:rPr lang="en-US" sz="1600" dirty="0" err="1">
                <a:latin typeface="Calibri"/>
                <a:ea typeface="Calibri"/>
                <a:cs typeface="Calibri"/>
              </a:rPr>
              <a:t>Aliansa</a:t>
            </a:r>
            <a:r>
              <a:rPr lang="en-US" sz="1600" dirty="0">
                <a:latin typeface="Calibri"/>
                <a:ea typeface="Calibri"/>
                <a:cs typeface="Calibri"/>
              </a:rPr>
              <a:t> </a:t>
            </a:r>
            <a:r>
              <a:rPr lang="en-US" sz="1600" dirty="0" err="1">
                <a:latin typeface="Calibri"/>
                <a:ea typeface="Calibri"/>
                <a:cs typeface="Calibri"/>
              </a:rPr>
              <a:t>Sosiedade</a:t>
            </a:r>
            <a:r>
              <a:rPr lang="en-US" sz="1600" dirty="0">
                <a:latin typeface="Calibri"/>
                <a:ea typeface="Calibri"/>
                <a:cs typeface="Calibri"/>
              </a:rPr>
              <a:t> Civil </a:t>
            </a:r>
            <a:r>
              <a:rPr lang="en-US" sz="1600" dirty="0" err="1">
                <a:latin typeface="Calibri"/>
                <a:ea typeface="Calibri"/>
                <a:cs typeface="Calibri"/>
              </a:rPr>
              <a:t>ba</a:t>
            </a:r>
            <a:r>
              <a:rPr lang="en-US" sz="1600" dirty="0">
                <a:latin typeface="Calibri"/>
                <a:ea typeface="Calibri"/>
                <a:cs typeface="Calibri"/>
              </a:rPr>
              <a:t> </a:t>
            </a:r>
            <a:r>
              <a:rPr lang="en-US" sz="1600" dirty="0" err="1">
                <a:latin typeface="Calibri"/>
                <a:ea typeface="Calibri"/>
                <a:cs typeface="Calibri"/>
              </a:rPr>
              <a:t>Nutrisaun</a:t>
            </a:r>
            <a:r>
              <a:rPr lang="en-US" sz="1600" dirty="0">
                <a:latin typeface="Calibri"/>
                <a:ea typeface="Calibri"/>
                <a:cs typeface="Calibri"/>
              </a:rPr>
              <a:t>, unlocking eligibility for domestic funding and formal recognition by the government. The creation of a fully functional secretariat, staffed with a coordinator and finance officer, has transformed the network from an informal coalition into an operationally capable and nationally recognized entity. This transformation not only enhances coordination among the 26 member NGOs but also positions the network as a credible partner in advancing nutrition priorities across the country.</a:t>
            </a:r>
          </a:p>
          <a:p>
            <a:pPr algn="just"/>
            <a:endParaRPr lang="en-US" sz="1600" dirty="0">
              <a:latin typeface="Calibri"/>
              <a:ea typeface="Calibri"/>
              <a:cs typeface="Calibri"/>
            </a:endParaRPr>
          </a:p>
          <a:p>
            <a:pPr algn="just"/>
            <a:r>
              <a:rPr lang="en-US" sz="1600" dirty="0">
                <a:latin typeface="Calibri"/>
                <a:ea typeface="Calibri"/>
                <a:cs typeface="Calibri"/>
              </a:rPr>
              <a:t>Stronger relationships with the government and the SUN Focal Point, is now enabling more effective alignment of civil society and government efforts. </a:t>
            </a:r>
          </a:p>
        </p:txBody>
      </p:sp>
      <p:sp>
        <p:nvSpPr>
          <p:cNvPr id="6" name="TextBox 5">
            <a:extLst>
              <a:ext uri="{FF2B5EF4-FFF2-40B4-BE49-F238E27FC236}">
                <a16:creationId xmlns:a16="http://schemas.microsoft.com/office/drawing/2014/main" id="{A3464BF8-5E8D-8AE9-0394-91C9FDDCB355}"/>
              </a:ext>
            </a:extLst>
          </p:cNvPr>
          <p:cNvSpPr txBox="1"/>
          <p:nvPr/>
        </p:nvSpPr>
        <p:spPr>
          <a:xfrm>
            <a:off x="1768433" y="740869"/>
            <a:ext cx="10237666" cy="461665"/>
          </a:xfrm>
          <a:prstGeom prst="rect">
            <a:avLst/>
          </a:prstGeom>
          <a:noFill/>
        </p:spPr>
        <p:txBody>
          <a:bodyPr wrap="square">
            <a:spAutoFit/>
          </a:bodyPr>
          <a:lstStyle/>
          <a:p>
            <a:r>
              <a:rPr lang="en-US" sz="2400" b="1">
                <a:latin typeface="Calibri" panose="020F0502020204030204" pitchFamily="34" charset="0"/>
                <a:cs typeface="Calibri" panose="020F0502020204030204" pitchFamily="34" charset="0"/>
              </a:rPr>
              <a:t>Establishment of SUN CSN Secretariat of Timor-Leste </a:t>
            </a:r>
            <a:endParaRPr lang="en-GB" sz="2400" b="1">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9B2036A-A707-0768-F152-7C05C0011897}"/>
              </a:ext>
            </a:extLst>
          </p:cNvPr>
          <p:cNvPicPr>
            <a:picLocks noChangeAspect="1"/>
          </p:cNvPicPr>
          <p:nvPr/>
        </p:nvPicPr>
        <p:blipFill>
          <a:blip r:embed="rId3"/>
          <a:stretch>
            <a:fillRect/>
          </a:stretch>
        </p:blipFill>
        <p:spPr>
          <a:xfrm>
            <a:off x="9449530" y="-1"/>
            <a:ext cx="2742469" cy="549035"/>
          </a:xfrm>
          <a:prstGeom prst="rect">
            <a:avLst/>
          </a:prstGeom>
        </p:spPr>
      </p:pic>
      <p:pic>
        <p:nvPicPr>
          <p:cNvPr id="2" name="Picture 1">
            <a:extLst>
              <a:ext uri="{FF2B5EF4-FFF2-40B4-BE49-F238E27FC236}">
                <a16:creationId xmlns:a16="http://schemas.microsoft.com/office/drawing/2014/main" id="{7E998AE4-5E2B-10C5-6824-0F252BB428D3}"/>
              </a:ext>
            </a:extLst>
          </p:cNvPr>
          <p:cNvPicPr>
            <a:picLocks noChangeAspect="1"/>
          </p:cNvPicPr>
          <p:nvPr/>
        </p:nvPicPr>
        <p:blipFill>
          <a:blip r:embed="rId4"/>
          <a:stretch>
            <a:fillRect/>
          </a:stretch>
        </p:blipFill>
        <p:spPr>
          <a:xfrm>
            <a:off x="268094" y="176489"/>
            <a:ext cx="1402202" cy="936926"/>
          </a:xfrm>
          <a:prstGeom prst="rect">
            <a:avLst/>
          </a:prstGeom>
        </p:spPr>
      </p:pic>
      <p:pic>
        <p:nvPicPr>
          <p:cNvPr id="3" name="Picture 2" descr="A group of people standing around a table&#10;&#10;AI-generated content may be incorrect.">
            <a:extLst>
              <a:ext uri="{FF2B5EF4-FFF2-40B4-BE49-F238E27FC236}">
                <a16:creationId xmlns:a16="http://schemas.microsoft.com/office/drawing/2014/main" id="{1ABA2F04-7952-0544-5233-3C910134B38C}"/>
              </a:ext>
            </a:extLst>
          </p:cNvPr>
          <p:cNvPicPr>
            <a:picLocks noChangeAspect="1"/>
          </p:cNvPicPr>
          <p:nvPr/>
        </p:nvPicPr>
        <p:blipFill>
          <a:blip r:embed="rId5"/>
          <a:stretch>
            <a:fillRect/>
          </a:stretch>
        </p:blipFill>
        <p:spPr>
          <a:xfrm>
            <a:off x="7825221" y="2205037"/>
            <a:ext cx="4023013" cy="267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923EC77A-F8B2-A447-1FE7-E2E0DA898083}"/>
              </a:ext>
            </a:extLst>
          </p:cNvPr>
          <p:cNvSpPr txBox="1"/>
          <p:nvPr/>
        </p:nvSpPr>
        <p:spPr>
          <a:xfrm>
            <a:off x="267855" y="5463309"/>
            <a:ext cx="115754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dirty="0">
                <a:latin typeface="Calibri"/>
                <a:cs typeface="Segoe UI"/>
              </a:rPr>
              <a:t>The impact of this project extends beyond organizational strengthening. It has elevated civil society’s voice in national nutrition policy-making and program implementation. SUN CSN TL can now compete for diverse funding opportunities, implement nationwide programs, and participate as a recognized stakeholder in multi-sectoral nutrition platforms. The project has also reinforced collaboration between government entities, donors, and civil society, which is critical for achieving long-term progress in reducing malnutrition.</a:t>
            </a:r>
            <a:endParaRPr lang="en-US" dirty="0"/>
          </a:p>
        </p:txBody>
      </p:sp>
    </p:spTree>
    <p:extLst>
      <p:ext uri="{BB962C8B-B14F-4D97-AF65-F5344CB8AC3E}">
        <p14:creationId xmlns:p14="http://schemas.microsoft.com/office/powerpoint/2010/main" val="3584800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ADA3"/>
        </a:solidFill>
        <a:effectLst/>
      </p:bgPr>
    </p:bg>
    <p:spTree>
      <p:nvGrpSpPr>
        <p:cNvPr id="1" name="Shape 288">
          <a:extLst>
            <a:ext uri="{FF2B5EF4-FFF2-40B4-BE49-F238E27FC236}">
              <a16:creationId xmlns:a16="http://schemas.microsoft.com/office/drawing/2014/main" id="{C981E140-8A51-63F5-282F-2A2C2A26B198}"/>
            </a:ext>
          </a:extLst>
        </p:cNvPr>
        <p:cNvGrpSpPr/>
        <p:nvPr/>
      </p:nvGrpSpPr>
      <p:grpSpPr>
        <a:xfrm>
          <a:off x="0" y="0"/>
          <a:ext cx="0" cy="0"/>
          <a:chOff x="0" y="0"/>
          <a:chExt cx="0" cy="0"/>
        </a:xfrm>
      </p:grpSpPr>
      <p:sp>
        <p:nvSpPr>
          <p:cNvPr id="328" name="Google Shape;328;p37">
            <a:extLst>
              <a:ext uri="{FF2B5EF4-FFF2-40B4-BE49-F238E27FC236}">
                <a16:creationId xmlns:a16="http://schemas.microsoft.com/office/drawing/2014/main" id="{6EE2DB00-6D7B-0B6E-457F-A3B662511D3D}"/>
              </a:ext>
            </a:extLst>
          </p:cNvPr>
          <p:cNvSpPr txBox="1"/>
          <p:nvPr/>
        </p:nvSpPr>
        <p:spPr>
          <a:xfrm>
            <a:off x="1905000" y="186871"/>
            <a:ext cx="3314271"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1A1C3A"/>
                </a:solidFill>
                <a:effectLst/>
                <a:uLnTx/>
                <a:uFillTx/>
                <a:latin typeface="Montserrat Black"/>
                <a:cs typeface="Arial"/>
                <a:sym typeface="Arial"/>
              </a:rPr>
              <a:t>Zimbabwe </a:t>
            </a:r>
          </a:p>
        </p:txBody>
      </p:sp>
      <p:sp>
        <p:nvSpPr>
          <p:cNvPr id="20" name="TextBox 19">
            <a:extLst>
              <a:ext uri="{FF2B5EF4-FFF2-40B4-BE49-F238E27FC236}">
                <a16:creationId xmlns:a16="http://schemas.microsoft.com/office/drawing/2014/main" id="{2DF8B3B3-363A-82BF-DE1E-392B4A2E852E}"/>
              </a:ext>
            </a:extLst>
          </p:cNvPr>
          <p:cNvSpPr txBox="1"/>
          <p:nvPr/>
        </p:nvSpPr>
        <p:spPr>
          <a:xfrm>
            <a:off x="208991" y="1384711"/>
            <a:ext cx="7361351" cy="30008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
                <a:srgbClr val="000000"/>
              </a:buClr>
              <a:buSzTx/>
              <a:buFont typeface="Arial"/>
              <a:buNone/>
              <a:tabLst/>
              <a:defRPr/>
            </a:pPr>
            <a:r>
              <a:rPr kumimoji="0" lang="en-GB" sz="2400" b="1" i="0" u="none" strike="noStrike" kern="0" cap="none" spc="0" normalizeH="0" baseline="0" noProof="0">
                <a:ln>
                  <a:noFill/>
                </a:ln>
                <a:solidFill>
                  <a:srgbClr val="1A1C3A"/>
                </a:solidFill>
                <a:effectLst/>
                <a:uLnTx/>
                <a:uFillTx/>
                <a:latin typeface="Montserrat Black"/>
                <a:cs typeface="Arial"/>
                <a:sym typeface="Arial"/>
              </a:rPr>
              <a:t>Achievements</a:t>
            </a:r>
          </a:p>
          <a:p>
            <a:pPr algn="just"/>
            <a:r>
              <a:rPr lang="en-US" sz="1600">
                <a:latin typeface="Calibri"/>
                <a:ea typeface="Calibri"/>
              </a:rPr>
              <a:t>The project successfully revitalized Zimbabwe's national and sub-national governance structures. Through a hybrid gap analysis and mapping exercise, ZCSOSUNA identified active CSOs and addressed challenges stemming from post-COVID-19 disruptions and donor funding shifts. This exercise helped rebuild a functional, inclusive CSA, improved coordination among members, and set a foundation for increased citizen participation.</a:t>
            </a:r>
            <a:endParaRPr lang="en-US" sz="1600">
              <a:latin typeface="Calibri"/>
            </a:endParaRPr>
          </a:p>
          <a:p>
            <a:pPr algn="just"/>
            <a:endParaRPr lang="en-US" sz="1600">
              <a:latin typeface="Calibri"/>
              <a:ea typeface="Calibri"/>
            </a:endParaRPr>
          </a:p>
          <a:p>
            <a:pPr algn="just"/>
            <a:r>
              <a:rPr lang="en-US" sz="1600">
                <a:latin typeface="Calibri"/>
                <a:ea typeface="Calibri"/>
              </a:rPr>
              <a:t>One of the major achievements was the convening of a steering committee, which led to the development of critical strategic documents, including a five-year strategic plan and a Prevention of Sexual Exploitation and Abuse policy. These enhanced the CSAs capacity for sustained advocacy, resource mobilization, and membership engagement.</a:t>
            </a:r>
            <a:endParaRPr lang="en-US" sz="1600">
              <a:latin typeface="Calibri"/>
            </a:endParaRPr>
          </a:p>
        </p:txBody>
      </p:sp>
      <p:sp>
        <p:nvSpPr>
          <p:cNvPr id="6" name="TextBox 5">
            <a:extLst>
              <a:ext uri="{FF2B5EF4-FFF2-40B4-BE49-F238E27FC236}">
                <a16:creationId xmlns:a16="http://schemas.microsoft.com/office/drawing/2014/main" id="{A3464BF8-5E8D-8AE9-0394-91C9FDDCB355}"/>
              </a:ext>
            </a:extLst>
          </p:cNvPr>
          <p:cNvSpPr txBox="1"/>
          <p:nvPr/>
        </p:nvSpPr>
        <p:spPr>
          <a:xfrm>
            <a:off x="1722252" y="740869"/>
            <a:ext cx="10272302" cy="646331"/>
          </a:xfrm>
          <a:prstGeom prst="rect">
            <a:avLst/>
          </a:prstGeom>
          <a:noFill/>
        </p:spPr>
        <p:txBody>
          <a:bodyPr wrap="square" lIns="91440" tIns="45720" rIns="91440" bIns="45720" anchor="t">
            <a:spAutoFit/>
          </a:bodyPr>
          <a:lstStyle/>
          <a:p>
            <a:r>
              <a:rPr lang="en-US" sz="1800" b="1">
                <a:latin typeface="Calibri"/>
                <a:cs typeface="Calibri"/>
              </a:rPr>
              <a:t>Strengthening national and sub national governance structures for meaningful representation and effective participation of civil society </a:t>
            </a:r>
            <a:r>
              <a:rPr lang="en-US" sz="1800" b="1" err="1">
                <a:latin typeface="Calibri"/>
                <a:cs typeface="Calibri"/>
              </a:rPr>
              <a:t>organisations</a:t>
            </a:r>
            <a:r>
              <a:rPr lang="en-US" sz="1800" b="1">
                <a:latin typeface="Calibri"/>
                <a:cs typeface="Calibri"/>
              </a:rPr>
              <a:t> in influencing scaling up of nutrition in Zimbabwe </a:t>
            </a:r>
            <a:endParaRPr lang="en-GB" sz="1800" b="1">
              <a:latin typeface="Calibri"/>
              <a:cs typeface="Calibri"/>
            </a:endParaRPr>
          </a:p>
        </p:txBody>
      </p:sp>
      <p:pic>
        <p:nvPicPr>
          <p:cNvPr id="9" name="Picture 8">
            <a:extLst>
              <a:ext uri="{FF2B5EF4-FFF2-40B4-BE49-F238E27FC236}">
                <a16:creationId xmlns:a16="http://schemas.microsoft.com/office/drawing/2014/main" id="{79B2036A-A707-0768-F152-7C05C0011897}"/>
              </a:ext>
            </a:extLst>
          </p:cNvPr>
          <p:cNvPicPr>
            <a:picLocks noChangeAspect="1"/>
          </p:cNvPicPr>
          <p:nvPr/>
        </p:nvPicPr>
        <p:blipFill>
          <a:blip r:embed="rId3"/>
          <a:stretch>
            <a:fillRect/>
          </a:stretch>
        </p:blipFill>
        <p:spPr>
          <a:xfrm>
            <a:off x="9449530" y="-1"/>
            <a:ext cx="2742469" cy="549035"/>
          </a:xfrm>
          <a:prstGeom prst="rect">
            <a:avLst/>
          </a:prstGeom>
        </p:spPr>
      </p:pic>
      <p:pic>
        <p:nvPicPr>
          <p:cNvPr id="2" name="Picture 1">
            <a:extLst>
              <a:ext uri="{FF2B5EF4-FFF2-40B4-BE49-F238E27FC236}">
                <a16:creationId xmlns:a16="http://schemas.microsoft.com/office/drawing/2014/main" id="{551F0597-EDC9-8CB0-E755-98FC47B46812}"/>
              </a:ext>
            </a:extLst>
          </p:cNvPr>
          <p:cNvPicPr>
            <a:picLocks noChangeAspect="1"/>
          </p:cNvPicPr>
          <p:nvPr/>
        </p:nvPicPr>
        <p:blipFill>
          <a:blip r:embed="rId4"/>
          <a:stretch>
            <a:fillRect/>
          </a:stretch>
        </p:blipFill>
        <p:spPr>
          <a:xfrm>
            <a:off x="185900" y="205996"/>
            <a:ext cx="1519552" cy="75977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7B42350-D956-B404-964B-A17DFBAB3901}"/>
              </a:ext>
            </a:extLst>
          </p:cNvPr>
          <p:cNvPicPr>
            <a:picLocks noChangeAspect="1"/>
          </p:cNvPicPr>
          <p:nvPr/>
        </p:nvPicPr>
        <p:blipFill>
          <a:blip r:embed="rId5"/>
          <a:stretch>
            <a:fillRect/>
          </a:stretch>
        </p:blipFill>
        <p:spPr>
          <a:xfrm>
            <a:off x="7722033" y="2015260"/>
            <a:ext cx="4275571" cy="2042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D50C0E08-9770-F05B-85FB-7E6B73F46D9F}"/>
              </a:ext>
            </a:extLst>
          </p:cNvPr>
          <p:cNvSpPr txBox="1"/>
          <p:nvPr/>
        </p:nvSpPr>
        <p:spPr>
          <a:xfrm>
            <a:off x="210127" y="4170218"/>
            <a:ext cx="11806381" cy="273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a:latin typeface="Calibri"/>
                <a:cs typeface="Segoe UI"/>
              </a:rPr>
              <a:t>​</a:t>
            </a:r>
          </a:p>
          <a:p>
            <a:pPr algn="just"/>
            <a:r>
              <a:rPr lang="en-US" sz="1600">
                <a:latin typeface="Calibri"/>
                <a:cs typeface="Segoe UI"/>
              </a:rPr>
              <a:t>At the provincial level, the project supported the hosting of multi-sectoral Food and Nutrition Security Committee meetings in four provinces, as well as a national civil society convening. These platforms facilitated meaningful discussions between CSOs and government sectors such as health, agriculture, education, and social protection. This multi-level engagement improved coordination, assessed CSO capacity, and reinforced alignment with national nutrition goals, ensuring that CSOs could complement government efforts more effectively.​</a:t>
            </a:r>
          </a:p>
          <a:p>
            <a:pPr algn="just"/>
            <a:r>
              <a:rPr lang="en-US" sz="1600">
                <a:latin typeface="Calibri"/>
                <a:cs typeface="Segoe UI"/>
              </a:rPr>
              <a:t>​</a:t>
            </a:r>
          </a:p>
          <a:p>
            <a:pPr algn="just"/>
            <a:r>
              <a:rPr lang="en-US" sz="1600">
                <a:latin typeface="Calibri"/>
                <a:cs typeface="Segoe UI"/>
              </a:rPr>
              <a:t>The project also championed child participation in national policy development through the Nutrition for Growth (N4G) Children’s Dialogue, which gathered student input from across the country. Their recommendations were formally submitted to the Food and Nutrition Council for policy consideration. Additionally, the development of a public, searchable CSO database and ongoing virtual data collection from remaining provinces will strengthen transparency, continuity, and future engagement. ​</a:t>
            </a:r>
          </a:p>
          <a:p>
            <a:pPr algn="just">
              <a:lnSpc>
                <a:spcPts val="1275"/>
              </a:lnSpc>
            </a:pPr>
            <a:r>
              <a:rPr lang="en-US" sz="1800">
                <a:cs typeface="Segoe UI"/>
              </a:rPr>
              <a:t>​</a:t>
            </a:r>
          </a:p>
        </p:txBody>
      </p:sp>
    </p:spTree>
    <p:extLst>
      <p:ext uri="{BB962C8B-B14F-4D97-AF65-F5344CB8AC3E}">
        <p14:creationId xmlns:p14="http://schemas.microsoft.com/office/powerpoint/2010/main" val="1425728866"/>
      </p:ext>
    </p:extLst>
  </p:cSld>
  <p:clrMapOvr>
    <a:masterClrMapping/>
  </p:clrMapOvr>
</p:sld>
</file>

<file path=ppt/theme/theme1.xml><?xml version="1.0" encoding="utf-8"?>
<a:theme xmlns:a="http://schemas.openxmlformats.org/drawingml/2006/main" name="SUN Secretariat-specific external Powerpoint">
  <a:themeElements>
    <a:clrScheme name="SUN secretariat-specific external communication">
      <a:dk1>
        <a:srgbClr val="000000"/>
      </a:dk1>
      <a:lt1>
        <a:srgbClr val="FFFFFF"/>
      </a:lt1>
      <a:dk2>
        <a:srgbClr val="2E6CA8"/>
      </a:dk2>
      <a:lt2>
        <a:srgbClr val="FFFFFF"/>
      </a:lt2>
      <a:accent1>
        <a:srgbClr val="F58220"/>
      </a:accent1>
      <a:accent2>
        <a:srgbClr val="2E6CA8"/>
      </a:accent2>
      <a:accent3>
        <a:srgbClr val="0C143B"/>
      </a:accent3>
      <a:accent4>
        <a:srgbClr val="FAC18A"/>
      </a:accent4>
      <a:accent5>
        <a:srgbClr val="A1B2D5"/>
      </a:accent5>
      <a:accent6>
        <a:srgbClr val="776F86"/>
      </a:accent6>
      <a:hlink>
        <a:srgbClr val="F58220"/>
      </a:hlink>
      <a:folHlink>
        <a:srgbClr val="0C14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8be9b5-a626-42ae-8247-6bb84f096eec">
      <Terms xmlns="http://schemas.microsoft.com/office/infopath/2007/PartnerControls"/>
    </lcf76f155ced4ddcb4097134ff3c332f>
    <TaxCatchAll xmlns="d5112f98-c28c-4429-b04c-5896c316f0ac" xsi:nil="true"/>
    <Comments xmlns="b58be9b5-a626-42ae-8247-6bb84f096ee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55E8B7C24013438918AF2AAD16C8DB" ma:contentTypeVersion="19" ma:contentTypeDescription="Create a new document." ma:contentTypeScope="" ma:versionID="089380816c9b3df34b8cb5d681d50abe">
  <xsd:schema xmlns:xsd="http://www.w3.org/2001/XMLSchema" xmlns:xs="http://www.w3.org/2001/XMLSchema" xmlns:p="http://schemas.microsoft.com/office/2006/metadata/properties" xmlns:ns2="b58be9b5-a626-42ae-8247-6bb84f096eec" xmlns:ns3="d5112f98-c28c-4429-b04c-5896c316f0ac" targetNamespace="http://schemas.microsoft.com/office/2006/metadata/properties" ma:root="true" ma:fieldsID="ea049131daf366e233b4f4a327d32555" ns2:_="" ns3:_="">
    <xsd:import namespace="b58be9b5-a626-42ae-8247-6bb84f096eec"/>
    <xsd:import namespace="d5112f98-c28c-4429-b04c-5896c316f0a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be9b5-a626-42ae-8247-6bb84f096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82c222-82d4-4b94-9b53-2fb1cd6658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mments" ma:index="25" nillable="true" ma:displayName="Comments "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112f98-c28c-4429-b04c-5896c316f0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b4b4595-6907-4207-afcb-b1e3843df968}" ma:internalName="TaxCatchAll" ma:showField="CatchAllData" ma:web="d5112f98-c28c-4429-b04c-5896c316f0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BE59E6-DF90-42B9-9EA3-4912EDC1A9E7}">
  <ds:schemaRefs>
    <ds:schemaRef ds:uri="b58be9b5-a626-42ae-8247-6bb84f096eec"/>
    <ds:schemaRef ds:uri="d5112f98-c28c-4429-b04c-5896c316f0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F5F6979-F582-44DE-8A3C-D6576EC9F61F}">
  <ds:schemaRefs>
    <ds:schemaRef ds:uri="http://schemas.microsoft.com/sharepoint/v3/contenttype/forms"/>
  </ds:schemaRefs>
</ds:datastoreItem>
</file>

<file path=customXml/itemProps3.xml><?xml version="1.0" encoding="utf-8"?>
<ds:datastoreItem xmlns:ds="http://schemas.openxmlformats.org/officeDocument/2006/customXml" ds:itemID="{A97655D0-E903-450D-AD71-BFA82597CDDF}">
  <ds:schemaRefs>
    <ds:schemaRef ds:uri="b58be9b5-a626-42ae-8247-6bb84f096eec"/>
    <ds:schemaRef ds:uri="d5112f98-c28c-4429-b04c-5896c316f0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1804</Words>
  <Application>Microsoft Office PowerPoint</Application>
  <PresentationFormat>Widescreen</PresentationFormat>
  <Paragraphs>73</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SUN Secretariat-specific external Powerpoint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Zodrow</dc:creator>
  <cp:lastModifiedBy>Andrew Rooke</cp:lastModifiedBy>
  <cp:revision>48</cp:revision>
  <dcterms:modified xsi:type="dcterms:W3CDTF">2025-09-02T15:48:33Z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0x0101009B55E8B7C24013438918AF2AAD16C8DB</vt:lpwstr>
  </property>
  <property fmtid="{D5CDD505-2E9C-101B-9397-08002B2CF9AE}" pid="3" name="MediaServiceImageTags">
    <vt:lpwstr/>
  </property>
</Properties>
</file>