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3.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theme/themeOverride5.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6.xml" ContentType="application/vnd.openxmlformats-officedocument.themeOverride+xml"/>
  <Override PartName="/ppt/theme/themeOverride7.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8.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804" r:id="rId3"/>
    <p:sldMasterId id="2147483822" r:id="rId4"/>
  </p:sldMasterIdLst>
  <p:notesMasterIdLst>
    <p:notesMasterId r:id="rId38"/>
  </p:notesMasterIdLst>
  <p:sldIdLst>
    <p:sldId id="256" r:id="rId5"/>
    <p:sldId id="258" r:id="rId6"/>
    <p:sldId id="259" r:id="rId7"/>
    <p:sldId id="261" r:id="rId8"/>
    <p:sldId id="260" r:id="rId9"/>
    <p:sldId id="269" r:id="rId10"/>
    <p:sldId id="263" r:id="rId11"/>
    <p:sldId id="270" r:id="rId12"/>
    <p:sldId id="272" r:id="rId13"/>
    <p:sldId id="273" r:id="rId14"/>
    <p:sldId id="276" r:id="rId15"/>
    <p:sldId id="279" r:id="rId16"/>
    <p:sldId id="297" r:id="rId17"/>
    <p:sldId id="277" r:id="rId18"/>
    <p:sldId id="298" r:id="rId19"/>
    <p:sldId id="283" r:id="rId20"/>
    <p:sldId id="280" r:id="rId21"/>
    <p:sldId id="281" r:id="rId22"/>
    <p:sldId id="299" r:id="rId23"/>
    <p:sldId id="285" r:id="rId24"/>
    <p:sldId id="282" r:id="rId25"/>
    <p:sldId id="300" r:id="rId26"/>
    <p:sldId id="286" r:id="rId27"/>
    <p:sldId id="288" r:id="rId28"/>
    <p:sldId id="289" r:id="rId29"/>
    <p:sldId id="290" r:id="rId30"/>
    <p:sldId id="291" r:id="rId31"/>
    <p:sldId id="292" r:id="rId32"/>
    <p:sldId id="293" r:id="rId33"/>
    <p:sldId id="294" r:id="rId34"/>
    <p:sldId id="295" r:id="rId35"/>
    <p:sldId id="301" r:id="rId36"/>
    <p:sldId id="296" r:id="rId37"/>
  </p:sldIdLst>
  <p:sldSz cx="12192000" cy="6858000"/>
  <p:notesSz cx="6858000" cy="9144000"/>
  <p:defaultTextStyle>
    <a:defPPr>
      <a:defRPr lang="en-K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80" d="100"/>
          <a:sy n="80" d="100"/>
        </p:scale>
        <p:origin x="378" y="60"/>
      </p:cViewPr>
      <p:guideLst/>
    </p:cSldViewPr>
  </p:slideViewPr>
  <p:notesTextViewPr>
    <p:cViewPr>
      <p:scale>
        <a:sx n="1" d="1"/>
        <a:sy n="1" d="1"/>
      </p:scale>
      <p:origin x="0" y="0"/>
    </p:cViewPr>
  </p:notesTextViewPr>
  <p:sorterViewPr>
    <p:cViewPr>
      <p:scale>
        <a:sx n="100" d="100"/>
        <a:sy n="100" d="100"/>
      </p:scale>
      <p:origin x="0" y="-539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E24EC2-6BC1-4771-B718-D6F0B5123B0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KE"/>
        </a:p>
      </dgm:t>
    </dgm:pt>
    <dgm:pt modelId="{0BFFD035-4E84-44A5-AE97-961916CC335D}">
      <dgm:prSet phldrT="[Text]" custT="1"/>
      <dgm:spPr/>
      <dgm:t>
        <a:bodyPr/>
        <a:lstStyle/>
        <a:p>
          <a:pPr>
            <a:buFont typeface="Symbol" panose="05050102010706020507" pitchFamily="18" charset="2"/>
            <a:buChar char=""/>
          </a:pPr>
          <a:r>
            <a:rPr lang="en-US" sz="1800" b="1" dirty="0"/>
            <a:t>A. To reduce early and unintended pregnancy among adolescent girls. </a:t>
          </a:r>
          <a:endParaRPr lang="en-KE" sz="1800" b="1" dirty="0"/>
        </a:p>
      </dgm:t>
    </dgm:pt>
    <dgm:pt modelId="{106FC2AC-5D72-4AE7-9B3F-7CD1DD022398}" type="parTrans" cxnId="{2CCE0A28-3D1C-458B-B8CA-A1833E5C7449}">
      <dgm:prSet/>
      <dgm:spPr/>
      <dgm:t>
        <a:bodyPr/>
        <a:lstStyle/>
        <a:p>
          <a:endParaRPr lang="en-KE" sz="1100"/>
        </a:p>
      </dgm:t>
    </dgm:pt>
    <dgm:pt modelId="{F6421483-1670-416F-B840-F99D9B5E4D27}" type="sibTrans" cxnId="{2CCE0A28-3D1C-458B-B8CA-A1833E5C7449}">
      <dgm:prSet/>
      <dgm:spPr/>
      <dgm:t>
        <a:bodyPr/>
        <a:lstStyle/>
        <a:p>
          <a:endParaRPr lang="en-KE" sz="1100"/>
        </a:p>
      </dgm:t>
    </dgm:pt>
    <dgm:pt modelId="{06742F02-FC85-4CFC-9D73-2E663ABA267E}">
      <dgm:prSet phldrT="[Text]" custT="1"/>
      <dgm:spPr/>
      <dgm:t>
        <a:bodyPr/>
        <a:lstStyle/>
        <a:p>
          <a:r>
            <a:rPr lang="en-US" sz="1800" b="1" dirty="0">
              <a:solidFill>
                <a:sysClr val="windowText" lastClr="000000"/>
              </a:solidFill>
            </a:rPr>
            <a:t>Reduced/ No early </a:t>
          </a:r>
          <a:r>
            <a:rPr lang="en-US" sz="1800" b="1" dirty="0"/>
            <a:t>pregnancies</a:t>
          </a:r>
          <a:endParaRPr lang="en-KE" sz="1800" b="1" dirty="0"/>
        </a:p>
      </dgm:t>
    </dgm:pt>
    <dgm:pt modelId="{6E7A7348-37F7-4CC4-86EA-BA3AA62189C8}" type="parTrans" cxnId="{F9388AA6-E2F2-40A3-B230-DCE6F667982D}">
      <dgm:prSet/>
      <dgm:spPr/>
      <dgm:t>
        <a:bodyPr/>
        <a:lstStyle/>
        <a:p>
          <a:endParaRPr lang="en-KE" sz="1100"/>
        </a:p>
      </dgm:t>
    </dgm:pt>
    <dgm:pt modelId="{6CBCE303-8937-4B91-9648-5B38BE40C36B}" type="sibTrans" cxnId="{F9388AA6-E2F2-40A3-B230-DCE6F667982D}">
      <dgm:prSet/>
      <dgm:spPr/>
      <dgm:t>
        <a:bodyPr/>
        <a:lstStyle/>
        <a:p>
          <a:endParaRPr lang="en-KE" sz="1100"/>
        </a:p>
      </dgm:t>
    </dgm:pt>
    <dgm:pt modelId="{62F79EB7-E1C3-4743-BBBE-F17FCF485DAE}">
      <dgm:prSet phldrT="[Text]" custT="1"/>
      <dgm:spPr/>
      <dgm:t>
        <a:bodyPr/>
        <a:lstStyle/>
        <a:p>
          <a:r>
            <a:rPr lang="en-US" sz="1800" b="1" dirty="0"/>
            <a:t>Extended years at school.</a:t>
          </a:r>
        </a:p>
        <a:p>
          <a:r>
            <a:rPr lang="en-US" sz="1800" b="1" dirty="0"/>
            <a:t>Improved school retention rates for adolescent girls.</a:t>
          </a:r>
          <a:endParaRPr lang="en-KE" sz="1800" b="1" dirty="0"/>
        </a:p>
      </dgm:t>
    </dgm:pt>
    <dgm:pt modelId="{97AD8CA4-9C19-4A0B-BF64-E05A2A4F7CBE}" type="parTrans" cxnId="{A95226D4-F349-40DE-99D5-627A5B3C17EF}">
      <dgm:prSet/>
      <dgm:spPr/>
      <dgm:t>
        <a:bodyPr/>
        <a:lstStyle/>
        <a:p>
          <a:endParaRPr lang="en-KE" sz="1100"/>
        </a:p>
      </dgm:t>
    </dgm:pt>
    <dgm:pt modelId="{EE595ACA-68DF-49A0-8A0E-B58E7542107A}" type="sibTrans" cxnId="{A95226D4-F349-40DE-99D5-627A5B3C17EF}">
      <dgm:prSet/>
      <dgm:spPr/>
      <dgm:t>
        <a:bodyPr/>
        <a:lstStyle/>
        <a:p>
          <a:endParaRPr lang="en-KE" sz="1100"/>
        </a:p>
      </dgm:t>
    </dgm:pt>
    <dgm:pt modelId="{02DCCFFF-76A6-4244-BD6D-EA7B6B170CC2}">
      <dgm:prSet phldrT="[Text]" custT="1"/>
      <dgm:spPr/>
      <dgm:t>
        <a:bodyPr/>
        <a:lstStyle/>
        <a:p>
          <a:pPr>
            <a:buFont typeface="Symbol" panose="05050102010706020507" pitchFamily="18" charset="2"/>
            <a:buChar char=""/>
          </a:pPr>
          <a:r>
            <a:rPr lang="en-US" sz="2000" b="1" dirty="0"/>
            <a:t>B. </a:t>
          </a:r>
          <a:r>
            <a:rPr lang="en-KE" sz="2000" b="1" dirty="0"/>
            <a:t>To promote optimal nutrition for pregnant adolescents. </a:t>
          </a:r>
        </a:p>
      </dgm:t>
    </dgm:pt>
    <dgm:pt modelId="{951EA38B-F9A9-448E-95F6-51EE38BDBBDF}" type="parTrans" cxnId="{BF68739A-FF6A-4950-BEBA-0D171AFB481F}">
      <dgm:prSet/>
      <dgm:spPr/>
      <dgm:t>
        <a:bodyPr/>
        <a:lstStyle/>
        <a:p>
          <a:endParaRPr lang="en-KE" sz="1100"/>
        </a:p>
      </dgm:t>
    </dgm:pt>
    <dgm:pt modelId="{0DACC4D3-4888-4638-AAC2-CADF117135DA}" type="sibTrans" cxnId="{BF68739A-FF6A-4950-BEBA-0D171AFB481F}">
      <dgm:prSet/>
      <dgm:spPr/>
      <dgm:t>
        <a:bodyPr/>
        <a:lstStyle/>
        <a:p>
          <a:endParaRPr lang="en-KE" sz="1100"/>
        </a:p>
      </dgm:t>
    </dgm:pt>
    <dgm:pt modelId="{2AB31D37-90CE-401A-9E8F-7C49BF1DF206}">
      <dgm:prSet phldrT="[Text]" custT="1"/>
      <dgm:spPr/>
      <dgm:t>
        <a:bodyPr/>
        <a:lstStyle/>
        <a:p>
          <a:r>
            <a:rPr lang="en-US" sz="2000" b="1" dirty="0"/>
            <a:t>Optimal Nutrition status for pregnant adolescents</a:t>
          </a:r>
          <a:endParaRPr lang="en-KE" sz="2000" b="1" dirty="0"/>
        </a:p>
      </dgm:t>
    </dgm:pt>
    <dgm:pt modelId="{91B52068-97D6-4914-8EF6-CC5BDB70DE5F}" type="parTrans" cxnId="{853051D2-77C6-42E1-A9E5-7B1C2A2A041F}">
      <dgm:prSet/>
      <dgm:spPr/>
      <dgm:t>
        <a:bodyPr/>
        <a:lstStyle/>
        <a:p>
          <a:endParaRPr lang="en-KE" sz="1100"/>
        </a:p>
      </dgm:t>
    </dgm:pt>
    <dgm:pt modelId="{1CAE63B2-5384-4B63-BEE3-DDC44EBDD6F8}" type="sibTrans" cxnId="{853051D2-77C6-42E1-A9E5-7B1C2A2A041F}">
      <dgm:prSet/>
      <dgm:spPr/>
      <dgm:t>
        <a:bodyPr/>
        <a:lstStyle/>
        <a:p>
          <a:endParaRPr lang="en-KE" sz="1100"/>
        </a:p>
      </dgm:t>
    </dgm:pt>
    <dgm:pt modelId="{5B2878BD-DC12-4A8D-935D-E588893A2DD6}">
      <dgm:prSet phldrT="[Text]" custT="1"/>
      <dgm:spPr/>
      <dgm:t>
        <a:bodyPr/>
        <a:lstStyle/>
        <a:p>
          <a:r>
            <a:rPr lang="en-US" sz="2000" b="1" dirty="0"/>
            <a:t>Consuming 5/10 food groups</a:t>
          </a:r>
          <a:endParaRPr lang="en-KE" sz="2000" b="1" dirty="0"/>
        </a:p>
      </dgm:t>
    </dgm:pt>
    <dgm:pt modelId="{15AADFA4-3FC3-4CF2-819B-2CEFCCD39F51}" type="parTrans" cxnId="{E3E09E6F-1C5F-4FF5-ACBD-CD7B85FC0189}">
      <dgm:prSet/>
      <dgm:spPr/>
      <dgm:t>
        <a:bodyPr/>
        <a:lstStyle/>
        <a:p>
          <a:endParaRPr lang="en-KE" sz="1100"/>
        </a:p>
      </dgm:t>
    </dgm:pt>
    <dgm:pt modelId="{DA23731E-9D5C-4977-A1E3-C8D0C79D8544}" type="sibTrans" cxnId="{E3E09E6F-1C5F-4FF5-ACBD-CD7B85FC0189}">
      <dgm:prSet/>
      <dgm:spPr/>
      <dgm:t>
        <a:bodyPr/>
        <a:lstStyle/>
        <a:p>
          <a:endParaRPr lang="en-KE" sz="1100"/>
        </a:p>
      </dgm:t>
    </dgm:pt>
    <dgm:pt modelId="{0561F283-892B-4505-81A2-8E24CC0D12F8}" type="pres">
      <dgm:prSet presAssocID="{45E24EC2-6BC1-4771-B718-D6F0B5123B04}" presName="linear" presStyleCnt="0">
        <dgm:presLayoutVars>
          <dgm:dir/>
          <dgm:animLvl val="lvl"/>
          <dgm:resizeHandles val="exact"/>
        </dgm:presLayoutVars>
      </dgm:prSet>
      <dgm:spPr/>
    </dgm:pt>
    <dgm:pt modelId="{D2354867-B7D6-49CA-A09A-7A78B58C53CD}" type="pres">
      <dgm:prSet presAssocID="{0BFFD035-4E84-44A5-AE97-961916CC335D}" presName="parentLin" presStyleCnt="0"/>
      <dgm:spPr/>
    </dgm:pt>
    <dgm:pt modelId="{5C0E2ACB-5FC2-4943-8094-78E56DE1EF7E}" type="pres">
      <dgm:prSet presAssocID="{0BFFD035-4E84-44A5-AE97-961916CC335D}" presName="parentLeftMargin" presStyleLbl="node1" presStyleIdx="0" presStyleCnt="2"/>
      <dgm:spPr/>
    </dgm:pt>
    <dgm:pt modelId="{9F4B8F42-B131-4909-963D-433D60E8E855}" type="pres">
      <dgm:prSet presAssocID="{0BFFD035-4E84-44A5-AE97-961916CC335D}" presName="parentText" presStyleLbl="node1" presStyleIdx="0" presStyleCnt="2">
        <dgm:presLayoutVars>
          <dgm:chMax val="0"/>
          <dgm:bulletEnabled val="1"/>
        </dgm:presLayoutVars>
      </dgm:prSet>
      <dgm:spPr/>
    </dgm:pt>
    <dgm:pt modelId="{AF760BD7-F880-455A-B008-9A8B40095E03}" type="pres">
      <dgm:prSet presAssocID="{0BFFD035-4E84-44A5-AE97-961916CC335D}" presName="negativeSpace" presStyleCnt="0"/>
      <dgm:spPr/>
    </dgm:pt>
    <dgm:pt modelId="{53948F46-EBAD-4352-A970-1087BA81BE10}" type="pres">
      <dgm:prSet presAssocID="{0BFFD035-4E84-44A5-AE97-961916CC335D}" presName="childText" presStyleLbl="conFgAcc1" presStyleIdx="0" presStyleCnt="2">
        <dgm:presLayoutVars>
          <dgm:bulletEnabled val="1"/>
        </dgm:presLayoutVars>
      </dgm:prSet>
      <dgm:spPr/>
    </dgm:pt>
    <dgm:pt modelId="{B3DF6B4A-5B81-406D-B54A-679621D320B1}" type="pres">
      <dgm:prSet presAssocID="{F6421483-1670-416F-B840-F99D9B5E4D27}" presName="spaceBetweenRectangles" presStyleCnt="0"/>
      <dgm:spPr/>
    </dgm:pt>
    <dgm:pt modelId="{101E54A9-62B9-4C31-82A2-B1674E2AC3EA}" type="pres">
      <dgm:prSet presAssocID="{02DCCFFF-76A6-4244-BD6D-EA7B6B170CC2}" presName="parentLin" presStyleCnt="0"/>
      <dgm:spPr/>
    </dgm:pt>
    <dgm:pt modelId="{69B5334A-B4F3-4059-9FE4-2DB9E1ECAB73}" type="pres">
      <dgm:prSet presAssocID="{02DCCFFF-76A6-4244-BD6D-EA7B6B170CC2}" presName="parentLeftMargin" presStyleLbl="node1" presStyleIdx="0" presStyleCnt="2"/>
      <dgm:spPr/>
    </dgm:pt>
    <dgm:pt modelId="{7E443DAE-7A59-404F-8DB6-C44897049F76}" type="pres">
      <dgm:prSet presAssocID="{02DCCFFF-76A6-4244-BD6D-EA7B6B170CC2}" presName="parentText" presStyleLbl="node1" presStyleIdx="1" presStyleCnt="2">
        <dgm:presLayoutVars>
          <dgm:chMax val="0"/>
          <dgm:bulletEnabled val="1"/>
        </dgm:presLayoutVars>
      </dgm:prSet>
      <dgm:spPr/>
    </dgm:pt>
    <dgm:pt modelId="{8381B5FE-6283-4A69-A808-CAB0435C77CB}" type="pres">
      <dgm:prSet presAssocID="{02DCCFFF-76A6-4244-BD6D-EA7B6B170CC2}" presName="negativeSpace" presStyleCnt="0"/>
      <dgm:spPr/>
    </dgm:pt>
    <dgm:pt modelId="{BD83EFD1-8922-46BA-8146-6D612D41415C}" type="pres">
      <dgm:prSet presAssocID="{02DCCFFF-76A6-4244-BD6D-EA7B6B170CC2}" presName="childText" presStyleLbl="conFgAcc1" presStyleIdx="1" presStyleCnt="2">
        <dgm:presLayoutVars>
          <dgm:bulletEnabled val="1"/>
        </dgm:presLayoutVars>
      </dgm:prSet>
      <dgm:spPr/>
    </dgm:pt>
  </dgm:ptLst>
  <dgm:cxnLst>
    <dgm:cxn modelId="{0F153824-D25A-4717-8DAC-4F41A7817B45}" type="presOf" srcId="{62F79EB7-E1C3-4743-BBBE-F17FCF485DAE}" destId="{53948F46-EBAD-4352-A970-1087BA81BE10}" srcOrd="0" destOrd="1" presId="urn:microsoft.com/office/officeart/2005/8/layout/list1"/>
    <dgm:cxn modelId="{2CCE0A28-3D1C-458B-B8CA-A1833E5C7449}" srcId="{45E24EC2-6BC1-4771-B718-D6F0B5123B04}" destId="{0BFFD035-4E84-44A5-AE97-961916CC335D}" srcOrd="0" destOrd="0" parTransId="{106FC2AC-5D72-4AE7-9B3F-7CD1DD022398}" sibTransId="{F6421483-1670-416F-B840-F99D9B5E4D27}"/>
    <dgm:cxn modelId="{F533262C-821C-4535-9306-B15DCDE3AC1F}" type="presOf" srcId="{0BFFD035-4E84-44A5-AE97-961916CC335D}" destId="{5C0E2ACB-5FC2-4943-8094-78E56DE1EF7E}" srcOrd="0" destOrd="0" presId="urn:microsoft.com/office/officeart/2005/8/layout/list1"/>
    <dgm:cxn modelId="{B5F75636-C38B-47CE-BF0D-02C398F77F44}" type="presOf" srcId="{06742F02-FC85-4CFC-9D73-2E663ABA267E}" destId="{53948F46-EBAD-4352-A970-1087BA81BE10}" srcOrd="0" destOrd="0" presId="urn:microsoft.com/office/officeart/2005/8/layout/list1"/>
    <dgm:cxn modelId="{663D4B3B-3CFD-4D33-B050-7AB768B5387A}" type="presOf" srcId="{02DCCFFF-76A6-4244-BD6D-EA7B6B170CC2}" destId="{7E443DAE-7A59-404F-8DB6-C44897049F76}" srcOrd="1" destOrd="0" presId="urn:microsoft.com/office/officeart/2005/8/layout/list1"/>
    <dgm:cxn modelId="{922C7A68-2A75-4256-95CB-BBC6DF88AAD7}" type="presOf" srcId="{5B2878BD-DC12-4A8D-935D-E588893A2DD6}" destId="{BD83EFD1-8922-46BA-8146-6D612D41415C}" srcOrd="0" destOrd="1" presId="urn:microsoft.com/office/officeart/2005/8/layout/list1"/>
    <dgm:cxn modelId="{E3E09E6F-1C5F-4FF5-ACBD-CD7B85FC0189}" srcId="{02DCCFFF-76A6-4244-BD6D-EA7B6B170CC2}" destId="{5B2878BD-DC12-4A8D-935D-E588893A2DD6}" srcOrd="1" destOrd="0" parTransId="{15AADFA4-3FC3-4CF2-819B-2CEFCCD39F51}" sibTransId="{DA23731E-9D5C-4977-A1E3-C8D0C79D8544}"/>
    <dgm:cxn modelId="{CB1D9D7C-AD03-43F8-A913-AF262F1197B6}" type="presOf" srcId="{0BFFD035-4E84-44A5-AE97-961916CC335D}" destId="{9F4B8F42-B131-4909-963D-433D60E8E855}" srcOrd="1" destOrd="0" presId="urn:microsoft.com/office/officeart/2005/8/layout/list1"/>
    <dgm:cxn modelId="{BF68739A-FF6A-4950-BEBA-0D171AFB481F}" srcId="{45E24EC2-6BC1-4771-B718-D6F0B5123B04}" destId="{02DCCFFF-76A6-4244-BD6D-EA7B6B170CC2}" srcOrd="1" destOrd="0" parTransId="{951EA38B-F9A9-448E-95F6-51EE38BDBBDF}" sibTransId="{0DACC4D3-4888-4638-AAC2-CADF117135DA}"/>
    <dgm:cxn modelId="{24B20B9F-8772-49D8-AECA-87B453E59368}" type="presOf" srcId="{2AB31D37-90CE-401A-9E8F-7C49BF1DF206}" destId="{BD83EFD1-8922-46BA-8146-6D612D41415C}" srcOrd="0" destOrd="0" presId="urn:microsoft.com/office/officeart/2005/8/layout/list1"/>
    <dgm:cxn modelId="{F9388AA6-E2F2-40A3-B230-DCE6F667982D}" srcId="{0BFFD035-4E84-44A5-AE97-961916CC335D}" destId="{06742F02-FC85-4CFC-9D73-2E663ABA267E}" srcOrd="0" destOrd="0" parTransId="{6E7A7348-37F7-4CC4-86EA-BA3AA62189C8}" sibTransId="{6CBCE303-8937-4B91-9648-5B38BE40C36B}"/>
    <dgm:cxn modelId="{283952A9-2CDA-430B-B218-9B5D452B5CD3}" type="presOf" srcId="{45E24EC2-6BC1-4771-B718-D6F0B5123B04}" destId="{0561F283-892B-4505-81A2-8E24CC0D12F8}" srcOrd="0" destOrd="0" presId="urn:microsoft.com/office/officeart/2005/8/layout/list1"/>
    <dgm:cxn modelId="{853051D2-77C6-42E1-A9E5-7B1C2A2A041F}" srcId="{02DCCFFF-76A6-4244-BD6D-EA7B6B170CC2}" destId="{2AB31D37-90CE-401A-9E8F-7C49BF1DF206}" srcOrd="0" destOrd="0" parTransId="{91B52068-97D6-4914-8EF6-CC5BDB70DE5F}" sibTransId="{1CAE63B2-5384-4B63-BEE3-DDC44EBDD6F8}"/>
    <dgm:cxn modelId="{A95226D4-F349-40DE-99D5-627A5B3C17EF}" srcId="{0BFFD035-4E84-44A5-AE97-961916CC335D}" destId="{62F79EB7-E1C3-4743-BBBE-F17FCF485DAE}" srcOrd="1" destOrd="0" parTransId="{97AD8CA4-9C19-4A0B-BF64-E05A2A4F7CBE}" sibTransId="{EE595ACA-68DF-49A0-8A0E-B58E7542107A}"/>
    <dgm:cxn modelId="{08E46EE9-35C9-4D4E-BDAE-74538EA62383}" type="presOf" srcId="{02DCCFFF-76A6-4244-BD6D-EA7B6B170CC2}" destId="{69B5334A-B4F3-4059-9FE4-2DB9E1ECAB73}" srcOrd="0" destOrd="0" presId="urn:microsoft.com/office/officeart/2005/8/layout/list1"/>
    <dgm:cxn modelId="{349D8DD1-9369-43A8-B521-A215AC743BDB}" type="presParOf" srcId="{0561F283-892B-4505-81A2-8E24CC0D12F8}" destId="{D2354867-B7D6-49CA-A09A-7A78B58C53CD}" srcOrd="0" destOrd="0" presId="urn:microsoft.com/office/officeart/2005/8/layout/list1"/>
    <dgm:cxn modelId="{3DD11205-8F70-4D85-AC27-A668B9DB0C31}" type="presParOf" srcId="{D2354867-B7D6-49CA-A09A-7A78B58C53CD}" destId="{5C0E2ACB-5FC2-4943-8094-78E56DE1EF7E}" srcOrd="0" destOrd="0" presId="urn:microsoft.com/office/officeart/2005/8/layout/list1"/>
    <dgm:cxn modelId="{7D1F9673-B913-4CBB-870F-FC747FD97C4E}" type="presParOf" srcId="{D2354867-B7D6-49CA-A09A-7A78B58C53CD}" destId="{9F4B8F42-B131-4909-963D-433D60E8E855}" srcOrd="1" destOrd="0" presId="urn:microsoft.com/office/officeart/2005/8/layout/list1"/>
    <dgm:cxn modelId="{D9EABDA9-FD40-47D7-9464-294C9CF54EC5}" type="presParOf" srcId="{0561F283-892B-4505-81A2-8E24CC0D12F8}" destId="{AF760BD7-F880-455A-B008-9A8B40095E03}" srcOrd="1" destOrd="0" presId="urn:microsoft.com/office/officeart/2005/8/layout/list1"/>
    <dgm:cxn modelId="{18BB9C3F-E21D-4B81-8A16-917611EA3FCC}" type="presParOf" srcId="{0561F283-892B-4505-81A2-8E24CC0D12F8}" destId="{53948F46-EBAD-4352-A970-1087BA81BE10}" srcOrd="2" destOrd="0" presId="urn:microsoft.com/office/officeart/2005/8/layout/list1"/>
    <dgm:cxn modelId="{110E5949-E5CE-42D8-A0BF-978B962E8487}" type="presParOf" srcId="{0561F283-892B-4505-81A2-8E24CC0D12F8}" destId="{B3DF6B4A-5B81-406D-B54A-679621D320B1}" srcOrd="3" destOrd="0" presId="urn:microsoft.com/office/officeart/2005/8/layout/list1"/>
    <dgm:cxn modelId="{1D621B9E-0404-4FA2-8090-0693224FB9DC}" type="presParOf" srcId="{0561F283-892B-4505-81A2-8E24CC0D12F8}" destId="{101E54A9-62B9-4C31-82A2-B1674E2AC3EA}" srcOrd="4" destOrd="0" presId="urn:microsoft.com/office/officeart/2005/8/layout/list1"/>
    <dgm:cxn modelId="{A0159015-5191-4DF3-9300-740E1114D4AF}" type="presParOf" srcId="{101E54A9-62B9-4C31-82A2-B1674E2AC3EA}" destId="{69B5334A-B4F3-4059-9FE4-2DB9E1ECAB73}" srcOrd="0" destOrd="0" presId="urn:microsoft.com/office/officeart/2005/8/layout/list1"/>
    <dgm:cxn modelId="{B9B6D03E-5EF0-429F-9BE8-8DAB60411EDA}" type="presParOf" srcId="{101E54A9-62B9-4C31-82A2-B1674E2AC3EA}" destId="{7E443DAE-7A59-404F-8DB6-C44897049F76}" srcOrd="1" destOrd="0" presId="urn:microsoft.com/office/officeart/2005/8/layout/list1"/>
    <dgm:cxn modelId="{80FCC8F7-60F3-4CE0-8180-9F5F5932C472}" type="presParOf" srcId="{0561F283-892B-4505-81A2-8E24CC0D12F8}" destId="{8381B5FE-6283-4A69-A808-CAB0435C77CB}" srcOrd="5" destOrd="0" presId="urn:microsoft.com/office/officeart/2005/8/layout/list1"/>
    <dgm:cxn modelId="{B529C228-D1B0-49A6-980F-C1DBDA87BCE3}" type="presParOf" srcId="{0561F283-892B-4505-81A2-8E24CC0D12F8}" destId="{BD83EFD1-8922-46BA-8146-6D612D41415C}"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69989A-8B39-4CF5-BAF0-EFCFAF71AD0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16EFEE35-90C3-48AA-AC71-F18F802B7955}">
      <dgm:prSet/>
      <dgm:spPr/>
      <dgm:t>
        <a:bodyPr/>
        <a:lstStyle/>
        <a:p>
          <a:r>
            <a:rPr lang="en-US"/>
            <a:t>Church leaders.</a:t>
          </a:r>
        </a:p>
      </dgm:t>
    </dgm:pt>
    <dgm:pt modelId="{1E8A2908-C4FF-470A-91AB-F30BBBA32D9D}" type="parTrans" cxnId="{2C31F52D-722D-42BB-897B-C97CBECAB544}">
      <dgm:prSet/>
      <dgm:spPr/>
      <dgm:t>
        <a:bodyPr/>
        <a:lstStyle/>
        <a:p>
          <a:endParaRPr lang="en-US"/>
        </a:p>
      </dgm:t>
    </dgm:pt>
    <dgm:pt modelId="{CBC508CC-6A60-4AC6-A84C-B2BBD6214F02}" type="sibTrans" cxnId="{2C31F52D-722D-42BB-897B-C97CBECAB544}">
      <dgm:prSet/>
      <dgm:spPr/>
      <dgm:t>
        <a:bodyPr/>
        <a:lstStyle/>
        <a:p>
          <a:endParaRPr lang="en-US"/>
        </a:p>
      </dgm:t>
    </dgm:pt>
    <dgm:pt modelId="{EF3DA7F9-E240-46C4-95D2-1F27306D269F}">
      <dgm:prSet/>
      <dgm:spPr/>
      <dgm:t>
        <a:bodyPr/>
        <a:lstStyle/>
        <a:p>
          <a:r>
            <a:rPr lang="en-US"/>
            <a:t>Youth mentors/champions.</a:t>
          </a:r>
        </a:p>
      </dgm:t>
    </dgm:pt>
    <dgm:pt modelId="{384294BB-32FD-4004-A61D-83846CC14B32}" type="parTrans" cxnId="{35EBAFE7-DAF9-4DBA-A6E0-3080B8990A06}">
      <dgm:prSet/>
      <dgm:spPr/>
      <dgm:t>
        <a:bodyPr/>
        <a:lstStyle/>
        <a:p>
          <a:endParaRPr lang="en-US"/>
        </a:p>
      </dgm:t>
    </dgm:pt>
    <dgm:pt modelId="{DD171DD3-3AC5-483F-B143-8D81F18F01AF}" type="sibTrans" cxnId="{35EBAFE7-DAF9-4DBA-A6E0-3080B8990A06}">
      <dgm:prSet/>
      <dgm:spPr/>
      <dgm:t>
        <a:bodyPr/>
        <a:lstStyle/>
        <a:p>
          <a:endParaRPr lang="en-US"/>
        </a:p>
      </dgm:t>
    </dgm:pt>
    <dgm:pt modelId="{F37D8F92-E8E7-4151-BB1A-6883300B954E}">
      <dgm:prSet/>
      <dgm:spPr/>
      <dgm:t>
        <a:bodyPr/>
        <a:lstStyle/>
        <a:p>
          <a:r>
            <a:rPr lang="en-US"/>
            <a:t>Teachers.</a:t>
          </a:r>
        </a:p>
      </dgm:t>
    </dgm:pt>
    <dgm:pt modelId="{ACC15591-D143-4B4F-B8F8-3EBE156E2A27}" type="parTrans" cxnId="{30EE99DF-B0DB-4035-B6F5-E9032E920C18}">
      <dgm:prSet/>
      <dgm:spPr/>
      <dgm:t>
        <a:bodyPr/>
        <a:lstStyle/>
        <a:p>
          <a:endParaRPr lang="en-US"/>
        </a:p>
      </dgm:t>
    </dgm:pt>
    <dgm:pt modelId="{E7CD5BF9-C2F4-4D56-BCFF-E3B9D607A66B}" type="sibTrans" cxnId="{30EE99DF-B0DB-4035-B6F5-E9032E920C18}">
      <dgm:prSet/>
      <dgm:spPr/>
      <dgm:t>
        <a:bodyPr/>
        <a:lstStyle/>
        <a:p>
          <a:endParaRPr lang="en-US"/>
        </a:p>
      </dgm:t>
    </dgm:pt>
    <dgm:pt modelId="{A9D8A6AF-0BCF-4EB5-B6E1-83862AD7D41B}">
      <dgm:prSet/>
      <dgm:spPr/>
      <dgm:t>
        <a:bodyPr/>
        <a:lstStyle/>
        <a:p>
          <a:r>
            <a:rPr lang="en-US"/>
            <a:t>Allies.</a:t>
          </a:r>
        </a:p>
      </dgm:t>
    </dgm:pt>
    <dgm:pt modelId="{3F067FD2-B828-4C10-8CDC-8896D6CED417}" type="parTrans" cxnId="{A3C3977B-D0FF-4D2A-8675-30B297432D81}">
      <dgm:prSet/>
      <dgm:spPr/>
      <dgm:t>
        <a:bodyPr/>
        <a:lstStyle/>
        <a:p>
          <a:endParaRPr lang="en-US"/>
        </a:p>
      </dgm:t>
    </dgm:pt>
    <dgm:pt modelId="{511C89D1-8C67-4B2F-9B5A-EE6BFE6C7F6D}" type="sibTrans" cxnId="{A3C3977B-D0FF-4D2A-8675-30B297432D81}">
      <dgm:prSet/>
      <dgm:spPr/>
      <dgm:t>
        <a:bodyPr/>
        <a:lstStyle/>
        <a:p>
          <a:endParaRPr lang="en-US"/>
        </a:p>
      </dgm:t>
    </dgm:pt>
    <dgm:pt modelId="{DAF9DD06-53B6-4D5E-89FC-85AEBA5AFAA5}">
      <dgm:prSet/>
      <dgm:spPr/>
      <dgm:t>
        <a:bodyPr/>
        <a:lstStyle/>
        <a:p>
          <a:r>
            <a:rPr lang="en-US"/>
            <a:t>Community Health Volunteers.</a:t>
          </a:r>
        </a:p>
      </dgm:t>
    </dgm:pt>
    <dgm:pt modelId="{43083BF1-1946-45CC-A8EA-8A525AA642EF}" type="parTrans" cxnId="{08EFB2E9-6030-4E00-A641-06ACC212BFDE}">
      <dgm:prSet/>
      <dgm:spPr/>
      <dgm:t>
        <a:bodyPr/>
        <a:lstStyle/>
        <a:p>
          <a:endParaRPr lang="en-US"/>
        </a:p>
      </dgm:t>
    </dgm:pt>
    <dgm:pt modelId="{B974F820-2F36-48CA-94AE-29417FE063FA}" type="sibTrans" cxnId="{08EFB2E9-6030-4E00-A641-06ACC212BFDE}">
      <dgm:prSet/>
      <dgm:spPr/>
      <dgm:t>
        <a:bodyPr/>
        <a:lstStyle/>
        <a:p>
          <a:endParaRPr lang="en-US"/>
        </a:p>
      </dgm:t>
    </dgm:pt>
    <dgm:pt modelId="{418BA3E7-6298-4BE9-8A93-D188968A77E3}" type="pres">
      <dgm:prSet presAssocID="{2969989A-8B39-4CF5-BAF0-EFCFAF71AD03}" presName="linear" presStyleCnt="0">
        <dgm:presLayoutVars>
          <dgm:animLvl val="lvl"/>
          <dgm:resizeHandles val="exact"/>
        </dgm:presLayoutVars>
      </dgm:prSet>
      <dgm:spPr/>
    </dgm:pt>
    <dgm:pt modelId="{C5FCB16C-9C0E-443D-955B-EDDF1CEE6A90}" type="pres">
      <dgm:prSet presAssocID="{16EFEE35-90C3-48AA-AC71-F18F802B7955}" presName="parentText" presStyleLbl="node1" presStyleIdx="0" presStyleCnt="5">
        <dgm:presLayoutVars>
          <dgm:chMax val="0"/>
          <dgm:bulletEnabled val="1"/>
        </dgm:presLayoutVars>
      </dgm:prSet>
      <dgm:spPr/>
    </dgm:pt>
    <dgm:pt modelId="{1964B3FF-F517-403D-AE1A-13F24E5C2508}" type="pres">
      <dgm:prSet presAssocID="{CBC508CC-6A60-4AC6-A84C-B2BBD6214F02}" presName="spacer" presStyleCnt="0"/>
      <dgm:spPr/>
    </dgm:pt>
    <dgm:pt modelId="{24A90E2F-8B8C-4B71-95AB-2F4DDAB352EA}" type="pres">
      <dgm:prSet presAssocID="{EF3DA7F9-E240-46C4-95D2-1F27306D269F}" presName="parentText" presStyleLbl="node1" presStyleIdx="1" presStyleCnt="5">
        <dgm:presLayoutVars>
          <dgm:chMax val="0"/>
          <dgm:bulletEnabled val="1"/>
        </dgm:presLayoutVars>
      </dgm:prSet>
      <dgm:spPr/>
    </dgm:pt>
    <dgm:pt modelId="{EDAF71E7-9A1E-4B15-8047-700FA05E5E77}" type="pres">
      <dgm:prSet presAssocID="{DD171DD3-3AC5-483F-B143-8D81F18F01AF}" presName="spacer" presStyleCnt="0"/>
      <dgm:spPr/>
    </dgm:pt>
    <dgm:pt modelId="{D270BC5F-C627-4382-8D42-53802201C27B}" type="pres">
      <dgm:prSet presAssocID="{F37D8F92-E8E7-4151-BB1A-6883300B954E}" presName="parentText" presStyleLbl="node1" presStyleIdx="2" presStyleCnt="5">
        <dgm:presLayoutVars>
          <dgm:chMax val="0"/>
          <dgm:bulletEnabled val="1"/>
        </dgm:presLayoutVars>
      </dgm:prSet>
      <dgm:spPr/>
    </dgm:pt>
    <dgm:pt modelId="{E8CA5BB7-D61A-47C3-8AF4-6FC85E1AD86F}" type="pres">
      <dgm:prSet presAssocID="{E7CD5BF9-C2F4-4D56-BCFF-E3B9D607A66B}" presName="spacer" presStyleCnt="0"/>
      <dgm:spPr/>
    </dgm:pt>
    <dgm:pt modelId="{50C93D73-62AF-4D29-816B-1829398E2AFB}" type="pres">
      <dgm:prSet presAssocID="{A9D8A6AF-0BCF-4EB5-B6E1-83862AD7D41B}" presName="parentText" presStyleLbl="node1" presStyleIdx="3" presStyleCnt="5">
        <dgm:presLayoutVars>
          <dgm:chMax val="0"/>
          <dgm:bulletEnabled val="1"/>
        </dgm:presLayoutVars>
      </dgm:prSet>
      <dgm:spPr/>
    </dgm:pt>
    <dgm:pt modelId="{6CE030FF-F795-41F4-92B2-CE57F4BBDE5B}" type="pres">
      <dgm:prSet presAssocID="{511C89D1-8C67-4B2F-9B5A-EE6BFE6C7F6D}" presName="spacer" presStyleCnt="0"/>
      <dgm:spPr/>
    </dgm:pt>
    <dgm:pt modelId="{00A0AB60-64E4-488C-A6A1-A665A29F2CC3}" type="pres">
      <dgm:prSet presAssocID="{DAF9DD06-53B6-4D5E-89FC-85AEBA5AFAA5}" presName="parentText" presStyleLbl="node1" presStyleIdx="4" presStyleCnt="5">
        <dgm:presLayoutVars>
          <dgm:chMax val="0"/>
          <dgm:bulletEnabled val="1"/>
        </dgm:presLayoutVars>
      </dgm:prSet>
      <dgm:spPr/>
    </dgm:pt>
  </dgm:ptLst>
  <dgm:cxnLst>
    <dgm:cxn modelId="{2C31F52D-722D-42BB-897B-C97CBECAB544}" srcId="{2969989A-8B39-4CF5-BAF0-EFCFAF71AD03}" destId="{16EFEE35-90C3-48AA-AC71-F18F802B7955}" srcOrd="0" destOrd="0" parTransId="{1E8A2908-C4FF-470A-91AB-F30BBBA32D9D}" sibTransId="{CBC508CC-6A60-4AC6-A84C-B2BBD6214F02}"/>
    <dgm:cxn modelId="{5627D935-E5C6-4603-8D70-223345A85D45}" type="presOf" srcId="{DAF9DD06-53B6-4D5E-89FC-85AEBA5AFAA5}" destId="{00A0AB60-64E4-488C-A6A1-A665A29F2CC3}" srcOrd="0" destOrd="0" presId="urn:microsoft.com/office/officeart/2005/8/layout/vList2"/>
    <dgm:cxn modelId="{678C325D-0113-4B1D-8C31-9817BEE1379C}" type="presOf" srcId="{2969989A-8B39-4CF5-BAF0-EFCFAF71AD03}" destId="{418BA3E7-6298-4BE9-8A93-D188968A77E3}" srcOrd="0" destOrd="0" presId="urn:microsoft.com/office/officeart/2005/8/layout/vList2"/>
    <dgm:cxn modelId="{FCDC026A-1EAA-4EEB-8591-6756C7222805}" type="presOf" srcId="{A9D8A6AF-0BCF-4EB5-B6E1-83862AD7D41B}" destId="{50C93D73-62AF-4D29-816B-1829398E2AFB}" srcOrd="0" destOrd="0" presId="urn:microsoft.com/office/officeart/2005/8/layout/vList2"/>
    <dgm:cxn modelId="{A3C3977B-D0FF-4D2A-8675-30B297432D81}" srcId="{2969989A-8B39-4CF5-BAF0-EFCFAF71AD03}" destId="{A9D8A6AF-0BCF-4EB5-B6E1-83862AD7D41B}" srcOrd="3" destOrd="0" parTransId="{3F067FD2-B828-4C10-8CDC-8896D6CED417}" sibTransId="{511C89D1-8C67-4B2F-9B5A-EE6BFE6C7F6D}"/>
    <dgm:cxn modelId="{2B557595-58FA-4A1C-99D4-1C98FC61B9E6}" type="presOf" srcId="{16EFEE35-90C3-48AA-AC71-F18F802B7955}" destId="{C5FCB16C-9C0E-443D-955B-EDDF1CEE6A90}" srcOrd="0" destOrd="0" presId="urn:microsoft.com/office/officeart/2005/8/layout/vList2"/>
    <dgm:cxn modelId="{8B28DFD0-913F-4B26-BDE2-BA8C6C988766}" type="presOf" srcId="{EF3DA7F9-E240-46C4-95D2-1F27306D269F}" destId="{24A90E2F-8B8C-4B71-95AB-2F4DDAB352EA}" srcOrd="0" destOrd="0" presId="urn:microsoft.com/office/officeart/2005/8/layout/vList2"/>
    <dgm:cxn modelId="{30EE99DF-B0DB-4035-B6F5-E9032E920C18}" srcId="{2969989A-8B39-4CF5-BAF0-EFCFAF71AD03}" destId="{F37D8F92-E8E7-4151-BB1A-6883300B954E}" srcOrd="2" destOrd="0" parTransId="{ACC15591-D143-4B4F-B8F8-3EBE156E2A27}" sibTransId="{E7CD5BF9-C2F4-4D56-BCFF-E3B9D607A66B}"/>
    <dgm:cxn modelId="{35EBAFE7-DAF9-4DBA-A6E0-3080B8990A06}" srcId="{2969989A-8B39-4CF5-BAF0-EFCFAF71AD03}" destId="{EF3DA7F9-E240-46C4-95D2-1F27306D269F}" srcOrd="1" destOrd="0" parTransId="{384294BB-32FD-4004-A61D-83846CC14B32}" sibTransId="{DD171DD3-3AC5-483F-B143-8D81F18F01AF}"/>
    <dgm:cxn modelId="{EFE4D2E8-B1D5-4EBF-B0F1-0AE26BA3E31F}" type="presOf" srcId="{F37D8F92-E8E7-4151-BB1A-6883300B954E}" destId="{D270BC5F-C627-4382-8D42-53802201C27B}" srcOrd="0" destOrd="0" presId="urn:microsoft.com/office/officeart/2005/8/layout/vList2"/>
    <dgm:cxn modelId="{08EFB2E9-6030-4E00-A641-06ACC212BFDE}" srcId="{2969989A-8B39-4CF5-BAF0-EFCFAF71AD03}" destId="{DAF9DD06-53B6-4D5E-89FC-85AEBA5AFAA5}" srcOrd="4" destOrd="0" parTransId="{43083BF1-1946-45CC-A8EA-8A525AA642EF}" sibTransId="{B974F820-2F36-48CA-94AE-29417FE063FA}"/>
    <dgm:cxn modelId="{EA72044D-89F8-469D-BDA5-5B9BF24C3FD9}" type="presParOf" srcId="{418BA3E7-6298-4BE9-8A93-D188968A77E3}" destId="{C5FCB16C-9C0E-443D-955B-EDDF1CEE6A90}" srcOrd="0" destOrd="0" presId="urn:microsoft.com/office/officeart/2005/8/layout/vList2"/>
    <dgm:cxn modelId="{37770295-D3F0-4F62-9C99-2B2313D1537A}" type="presParOf" srcId="{418BA3E7-6298-4BE9-8A93-D188968A77E3}" destId="{1964B3FF-F517-403D-AE1A-13F24E5C2508}" srcOrd="1" destOrd="0" presId="urn:microsoft.com/office/officeart/2005/8/layout/vList2"/>
    <dgm:cxn modelId="{F47A4D6E-3BDF-4D18-96A5-567074914437}" type="presParOf" srcId="{418BA3E7-6298-4BE9-8A93-D188968A77E3}" destId="{24A90E2F-8B8C-4B71-95AB-2F4DDAB352EA}" srcOrd="2" destOrd="0" presId="urn:microsoft.com/office/officeart/2005/8/layout/vList2"/>
    <dgm:cxn modelId="{AB125C26-283D-4AA2-80E8-A973DAAFC363}" type="presParOf" srcId="{418BA3E7-6298-4BE9-8A93-D188968A77E3}" destId="{EDAF71E7-9A1E-4B15-8047-700FA05E5E77}" srcOrd="3" destOrd="0" presId="urn:microsoft.com/office/officeart/2005/8/layout/vList2"/>
    <dgm:cxn modelId="{1B9EA89A-F5D2-44D8-B645-9A3FC10A54BB}" type="presParOf" srcId="{418BA3E7-6298-4BE9-8A93-D188968A77E3}" destId="{D270BC5F-C627-4382-8D42-53802201C27B}" srcOrd="4" destOrd="0" presId="urn:microsoft.com/office/officeart/2005/8/layout/vList2"/>
    <dgm:cxn modelId="{1D2A1075-E9F7-48C6-AE39-0D32F68B2CBC}" type="presParOf" srcId="{418BA3E7-6298-4BE9-8A93-D188968A77E3}" destId="{E8CA5BB7-D61A-47C3-8AF4-6FC85E1AD86F}" srcOrd="5" destOrd="0" presId="urn:microsoft.com/office/officeart/2005/8/layout/vList2"/>
    <dgm:cxn modelId="{563392D7-715D-401A-8E6C-C1D5FCE74CE2}" type="presParOf" srcId="{418BA3E7-6298-4BE9-8A93-D188968A77E3}" destId="{50C93D73-62AF-4D29-816B-1829398E2AFB}" srcOrd="6" destOrd="0" presId="urn:microsoft.com/office/officeart/2005/8/layout/vList2"/>
    <dgm:cxn modelId="{0E74DC74-7AA5-49CA-9768-3C9867BBCD3E}" type="presParOf" srcId="{418BA3E7-6298-4BE9-8A93-D188968A77E3}" destId="{6CE030FF-F795-41F4-92B2-CE57F4BBDE5B}" srcOrd="7" destOrd="0" presId="urn:microsoft.com/office/officeart/2005/8/layout/vList2"/>
    <dgm:cxn modelId="{82C3AE14-2031-420A-808A-43928941562A}" type="presParOf" srcId="{418BA3E7-6298-4BE9-8A93-D188968A77E3}" destId="{00A0AB60-64E4-488C-A6A1-A665A29F2CC3}"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E77606-A8A0-45C0-BF7C-B9A6052BFB0E}"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US"/>
        </a:p>
      </dgm:t>
    </dgm:pt>
    <dgm:pt modelId="{B60D91C4-07AF-4590-B498-45AD52ED8617}">
      <dgm:prSet/>
      <dgm:spPr/>
      <dgm:t>
        <a:bodyPr/>
        <a:lstStyle/>
        <a:p>
          <a:r>
            <a:rPr lang="en-US" b="1" dirty="0"/>
            <a:t>The main drivers of change around the household economic status were found to revolve around the household’s ability to have a source of income either through Livestock or farming activities. </a:t>
          </a:r>
        </a:p>
      </dgm:t>
    </dgm:pt>
    <dgm:pt modelId="{B34FCFC5-816A-46F2-A9F0-F550969EAAC2}" type="parTrans" cxnId="{56764097-4A68-4C29-B282-3A5FBC01426D}">
      <dgm:prSet/>
      <dgm:spPr/>
      <dgm:t>
        <a:bodyPr/>
        <a:lstStyle/>
        <a:p>
          <a:endParaRPr lang="en-US"/>
        </a:p>
      </dgm:t>
    </dgm:pt>
    <dgm:pt modelId="{303E7DC3-E732-4DC8-88F5-B69A4ED499EE}" type="sibTrans" cxnId="{56764097-4A68-4C29-B282-3A5FBC01426D}">
      <dgm:prSet/>
      <dgm:spPr/>
      <dgm:t>
        <a:bodyPr/>
        <a:lstStyle/>
        <a:p>
          <a:endParaRPr lang="en-US"/>
        </a:p>
      </dgm:t>
    </dgm:pt>
    <dgm:pt modelId="{F7E79F19-4B7B-48B9-8FEC-A05A88F17678}">
      <dgm:prSet/>
      <dgm:spPr/>
      <dgm:t>
        <a:bodyPr/>
        <a:lstStyle/>
        <a:p>
          <a:r>
            <a:rPr lang="en-US" b="1" dirty="0"/>
            <a:t>Through these activities the household can provide food for consumption. Other respondents shared that the surplus livestock and farm products would be sold to purchase food.</a:t>
          </a:r>
        </a:p>
      </dgm:t>
    </dgm:pt>
    <dgm:pt modelId="{5008B0A0-768A-411D-8E3C-27ABF4C84844}" type="parTrans" cxnId="{084938B3-2CF7-492B-A1BC-61259758AC75}">
      <dgm:prSet/>
      <dgm:spPr/>
      <dgm:t>
        <a:bodyPr/>
        <a:lstStyle/>
        <a:p>
          <a:endParaRPr lang="en-US"/>
        </a:p>
      </dgm:t>
    </dgm:pt>
    <dgm:pt modelId="{9201349A-5F02-48E4-B839-B58CA73DDD57}" type="sibTrans" cxnId="{084938B3-2CF7-492B-A1BC-61259758AC75}">
      <dgm:prSet/>
      <dgm:spPr/>
      <dgm:t>
        <a:bodyPr/>
        <a:lstStyle/>
        <a:p>
          <a:endParaRPr lang="en-US"/>
        </a:p>
      </dgm:t>
    </dgm:pt>
    <dgm:pt modelId="{9C097F43-9C5D-4DF2-9020-038B1A46A22B}">
      <dgm:prSet/>
      <dgm:spPr/>
      <dgm:t>
        <a:bodyPr/>
        <a:lstStyle/>
        <a:p>
          <a:r>
            <a:rPr lang="en-US" b="1"/>
            <a:t>The respondents also viewed ownership of assets as a sign of improvement of the economic status in their families and this was also associated with provisions of food for the family.</a:t>
          </a:r>
        </a:p>
      </dgm:t>
    </dgm:pt>
    <dgm:pt modelId="{FBB740B3-A0E2-4EC2-8D96-5934DE17DB71}" type="parTrans" cxnId="{3FC254BE-28CF-44EA-AB45-58297C87B440}">
      <dgm:prSet/>
      <dgm:spPr/>
      <dgm:t>
        <a:bodyPr/>
        <a:lstStyle/>
        <a:p>
          <a:endParaRPr lang="en-US"/>
        </a:p>
      </dgm:t>
    </dgm:pt>
    <dgm:pt modelId="{84CA04B8-A677-406F-B3D2-4092AA5F6E4B}" type="sibTrans" cxnId="{3FC254BE-28CF-44EA-AB45-58297C87B440}">
      <dgm:prSet/>
      <dgm:spPr/>
      <dgm:t>
        <a:bodyPr/>
        <a:lstStyle/>
        <a:p>
          <a:endParaRPr lang="en-US"/>
        </a:p>
      </dgm:t>
    </dgm:pt>
    <dgm:pt modelId="{94110446-DA64-41E8-B5BA-597301E90BD3}">
      <dgm:prSet/>
      <dgm:spPr/>
      <dgm:t>
        <a:bodyPr/>
        <a:lstStyle/>
        <a:p>
          <a:r>
            <a:rPr lang="en-US" b="1" dirty="0"/>
            <a:t>On the flipside the girls shared Conflicts as being a cause of communication breakdown at home. This was seen to be an impediment to stability in economic status of the household. Below is a diagram to show the factors of change affecting household economic status.</a:t>
          </a:r>
        </a:p>
      </dgm:t>
    </dgm:pt>
    <dgm:pt modelId="{89F665E3-025B-4BA2-A23A-E1C45C03F69A}" type="parTrans" cxnId="{35E7CF65-C91F-4F15-9128-A7D2046337DF}">
      <dgm:prSet/>
      <dgm:spPr/>
      <dgm:t>
        <a:bodyPr/>
        <a:lstStyle/>
        <a:p>
          <a:endParaRPr lang="en-US"/>
        </a:p>
      </dgm:t>
    </dgm:pt>
    <dgm:pt modelId="{2128DCE1-3683-4662-8B66-E648D9E29E09}" type="sibTrans" cxnId="{35E7CF65-C91F-4F15-9128-A7D2046337DF}">
      <dgm:prSet/>
      <dgm:spPr/>
      <dgm:t>
        <a:bodyPr/>
        <a:lstStyle/>
        <a:p>
          <a:endParaRPr lang="en-US"/>
        </a:p>
      </dgm:t>
    </dgm:pt>
    <dgm:pt modelId="{3E48869F-81F8-4A2B-BB03-B9CAA3DBEADD}" type="pres">
      <dgm:prSet presAssocID="{C7E77606-A8A0-45C0-BF7C-B9A6052BFB0E}" presName="vert0" presStyleCnt="0">
        <dgm:presLayoutVars>
          <dgm:dir/>
          <dgm:animOne val="branch"/>
          <dgm:animLvl val="lvl"/>
        </dgm:presLayoutVars>
      </dgm:prSet>
      <dgm:spPr/>
    </dgm:pt>
    <dgm:pt modelId="{8F465CCC-8A4E-4F87-9E73-D894BC294193}" type="pres">
      <dgm:prSet presAssocID="{B60D91C4-07AF-4590-B498-45AD52ED8617}" presName="thickLine" presStyleLbl="alignNode1" presStyleIdx="0" presStyleCnt="4"/>
      <dgm:spPr/>
    </dgm:pt>
    <dgm:pt modelId="{E6B9BB53-532C-4122-A8AF-37778BFD8903}" type="pres">
      <dgm:prSet presAssocID="{B60D91C4-07AF-4590-B498-45AD52ED8617}" presName="horz1" presStyleCnt="0"/>
      <dgm:spPr/>
    </dgm:pt>
    <dgm:pt modelId="{B8ABBF4F-3D5E-4DD2-8F8E-06CE335AEF76}" type="pres">
      <dgm:prSet presAssocID="{B60D91C4-07AF-4590-B498-45AD52ED8617}" presName="tx1" presStyleLbl="revTx" presStyleIdx="0" presStyleCnt="4"/>
      <dgm:spPr/>
    </dgm:pt>
    <dgm:pt modelId="{D6814375-BA6E-4558-B1E9-E1D487DB5F99}" type="pres">
      <dgm:prSet presAssocID="{B60D91C4-07AF-4590-B498-45AD52ED8617}" presName="vert1" presStyleCnt="0"/>
      <dgm:spPr/>
    </dgm:pt>
    <dgm:pt modelId="{DE3CF9B2-561B-4310-92DE-5A7E552836E6}" type="pres">
      <dgm:prSet presAssocID="{F7E79F19-4B7B-48B9-8FEC-A05A88F17678}" presName="thickLine" presStyleLbl="alignNode1" presStyleIdx="1" presStyleCnt="4"/>
      <dgm:spPr/>
    </dgm:pt>
    <dgm:pt modelId="{C33390F3-E182-40B7-A40D-BAD598BE516C}" type="pres">
      <dgm:prSet presAssocID="{F7E79F19-4B7B-48B9-8FEC-A05A88F17678}" presName="horz1" presStyleCnt="0"/>
      <dgm:spPr/>
    </dgm:pt>
    <dgm:pt modelId="{57FF7FDB-2FBB-4378-9314-A69BA825CAB3}" type="pres">
      <dgm:prSet presAssocID="{F7E79F19-4B7B-48B9-8FEC-A05A88F17678}" presName="tx1" presStyleLbl="revTx" presStyleIdx="1" presStyleCnt="4"/>
      <dgm:spPr/>
    </dgm:pt>
    <dgm:pt modelId="{2125D73C-D668-4DAC-88A4-4C5783D22CA8}" type="pres">
      <dgm:prSet presAssocID="{F7E79F19-4B7B-48B9-8FEC-A05A88F17678}" presName="vert1" presStyleCnt="0"/>
      <dgm:spPr/>
    </dgm:pt>
    <dgm:pt modelId="{BC6349C4-3C09-4338-B688-976F26857A3F}" type="pres">
      <dgm:prSet presAssocID="{9C097F43-9C5D-4DF2-9020-038B1A46A22B}" presName="thickLine" presStyleLbl="alignNode1" presStyleIdx="2" presStyleCnt="4"/>
      <dgm:spPr/>
    </dgm:pt>
    <dgm:pt modelId="{BEA17466-A914-48A7-804A-26AFF04653BD}" type="pres">
      <dgm:prSet presAssocID="{9C097F43-9C5D-4DF2-9020-038B1A46A22B}" presName="horz1" presStyleCnt="0"/>
      <dgm:spPr/>
    </dgm:pt>
    <dgm:pt modelId="{9CC31F0A-912C-482E-8442-98C610316FF5}" type="pres">
      <dgm:prSet presAssocID="{9C097F43-9C5D-4DF2-9020-038B1A46A22B}" presName="tx1" presStyleLbl="revTx" presStyleIdx="2" presStyleCnt="4"/>
      <dgm:spPr/>
    </dgm:pt>
    <dgm:pt modelId="{4EE9E840-919B-4EFC-A0FA-F2148932BE93}" type="pres">
      <dgm:prSet presAssocID="{9C097F43-9C5D-4DF2-9020-038B1A46A22B}" presName="vert1" presStyleCnt="0"/>
      <dgm:spPr/>
    </dgm:pt>
    <dgm:pt modelId="{1A789FB3-AD59-4DFD-9086-DCA74C9F0A3D}" type="pres">
      <dgm:prSet presAssocID="{94110446-DA64-41E8-B5BA-597301E90BD3}" presName="thickLine" presStyleLbl="alignNode1" presStyleIdx="3" presStyleCnt="4"/>
      <dgm:spPr/>
    </dgm:pt>
    <dgm:pt modelId="{9D7532ED-B649-40F4-B21C-8F9AE6A513B1}" type="pres">
      <dgm:prSet presAssocID="{94110446-DA64-41E8-B5BA-597301E90BD3}" presName="horz1" presStyleCnt="0"/>
      <dgm:spPr/>
    </dgm:pt>
    <dgm:pt modelId="{BA467C18-57BA-46F2-926E-8EC1807DF232}" type="pres">
      <dgm:prSet presAssocID="{94110446-DA64-41E8-B5BA-597301E90BD3}" presName="tx1" presStyleLbl="revTx" presStyleIdx="3" presStyleCnt="4"/>
      <dgm:spPr/>
    </dgm:pt>
    <dgm:pt modelId="{E3E17207-9F7E-440A-A283-F3E3D8A8B9BF}" type="pres">
      <dgm:prSet presAssocID="{94110446-DA64-41E8-B5BA-597301E90BD3}" presName="vert1" presStyleCnt="0"/>
      <dgm:spPr/>
    </dgm:pt>
  </dgm:ptLst>
  <dgm:cxnLst>
    <dgm:cxn modelId="{127FCE22-692F-4CF2-88DE-7ADAEEA43A1D}" type="presOf" srcId="{9C097F43-9C5D-4DF2-9020-038B1A46A22B}" destId="{9CC31F0A-912C-482E-8442-98C610316FF5}" srcOrd="0" destOrd="0" presId="urn:microsoft.com/office/officeart/2008/layout/LinedList"/>
    <dgm:cxn modelId="{B6636323-76A5-40AB-B257-734708E7FB20}" type="presOf" srcId="{C7E77606-A8A0-45C0-BF7C-B9A6052BFB0E}" destId="{3E48869F-81F8-4A2B-BB03-B9CAA3DBEADD}" srcOrd="0" destOrd="0" presId="urn:microsoft.com/office/officeart/2008/layout/LinedList"/>
    <dgm:cxn modelId="{B2569E24-1E72-4D7E-9817-7AD48F399A68}" type="presOf" srcId="{B60D91C4-07AF-4590-B498-45AD52ED8617}" destId="{B8ABBF4F-3D5E-4DD2-8F8E-06CE335AEF76}" srcOrd="0" destOrd="0" presId="urn:microsoft.com/office/officeart/2008/layout/LinedList"/>
    <dgm:cxn modelId="{35E7CF65-C91F-4F15-9128-A7D2046337DF}" srcId="{C7E77606-A8A0-45C0-BF7C-B9A6052BFB0E}" destId="{94110446-DA64-41E8-B5BA-597301E90BD3}" srcOrd="3" destOrd="0" parTransId="{89F665E3-025B-4BA2-A23A-E1C45C03F69A}" sibTransId="{2128DCE1-3683-4662-8B66-E648D9E29E09}"/>
    <dgm:cxn modelId="{56764097-4A68-4C29-B282-3A5FBC01426D}" srcId="{C7E77606-A8A0-45C0-BF7C-B9A6052BFB0E}" destId="{B60D91C4-07AF-4590-B498-45AD52ED8617}" srcOrd="0" destOrd="0" parTransId="{B34FCFC5-816A-46F2-A9F0-F550969EAAC2}" sibTransId="{303E7DC3-E732-4DC8-88F5-B69A4ED499EE}"/>
    <dgm:cxn modelId="{534411A8-B806-4F84-9036-A35269E11D6C}" type="presOf" srcId="{F7E79F19-4B7B-48B9-8FEC-A05A88F17678}" destId="{57FF7FDB-2FBB-4378-9314-A69BA825CAB3}" srcOrd="0" destOrd="0" presId="urn:microsoft.com/office/officeart/2008/layout/LinedList"/>
    <dgm:cxn modelId="{084938B3-2CF7-492B-A1BC-61259758AC75}" srcId="{C7E77606-A8A0-45C0-BF7C-B9A6052BFB0E}" destId="{F7E79F19-4B7B-48B9-8FEC-A05A88F17678}" srcOrd="1" destOrd="0" parTransId="{5008B0A0-768A-411D-8E3C-27ABF4C84844}" sibTransId="{9201349A-5F02-48E4-B839-B58CA73DDD57}"/>
    <dgm:cxn modelId="{3FC254BE-28CF-44EA-AB45-58297C87B440}" srcId="{C7E77606-A8A0-45C0-BF7C-B9A6052BFB0E}" destId="{9C097F43-9C5D-4DF2-9020-038B1A46A22B}" srcOrd="2" destOrd="0" parTransId="{FBB740B3-A0E2-4EC2-8D96-5934DE17DB71}" sibTransId="{84CA04B8-A677-406F-B3D2-4092AA5F6E4B}"/>
    <dgm:cxn modelId="{C033C6D4-FB75-4E9E-B044-64CE4226561A}" type="presOf" srcId="{94110446-DA64-41E8-B5BA-597301E90BD3}" destId="{BA467C18-57BA-46F2-926E-8EC1807DF232}" srcOrd="0" destOrd="0" presId="urn:microsoft.com/office/officeart/2008/layout/LinedList"/>
    <dgm:cxn modelId="{79CAF32F-7055-4905-B7B1-9E84251B8DC7}" type="presParOf" srcId="{3E48869F-81F8-4A2B-BB03-B9CAA3DBEADD}" destId="{8F465CCC-8A4E-4F87-9E73-D894BC294193}" srcOrd="0" destOrd="0" presId="urn:microsoft.com/office/officeart/2008/layout/LinedList"/>
    <dgm:cxn modelId="{D488C4CA-9506-4A3D-B04D-B1A68B9B9820}" type="presParOf" srcId="{3E48869F-81F8-4A2B-BB03-B9CAA3DBEADD}" destId="{E6B9BB53-532C-4122-A8AF-37778BFD8903}" srcOrd="1" destOrd="0" presId="urn:microsoft.com/office/officeart/2008/layout/LinedList"/>
    <dgm:cxn modelId="{79A13292-21F2-43CE-A458-4E2169F32CA6}" type="presParOf" srcId="{E6B9BB53-532C-4122-A8AF-37778BFD8903}" destId="{B8ABBF4F-3D5E-4DD2-8F8E-06CE335AEF76}" srcOrd="0" destOrd="0" presId="urn:microsoft.com/office/officeart/2008/layout/LinedList"/>
    <dgm:cxn modelId="{7D59F8E2-D563-4A0F-A515-142081EBF513}" type="presParOf" srcId="{E6B9BB53-532C-4122-A8AF-37778BFD8903}" destId="{D6814375-BA6E-4558-B1E9-E1D487DB5F99}" srcOrd="1" destOrd="0" presId="urn:microsoft.com/office/officeart/2008/layout/LinedList"/>
    <dgm:cxn modelId="{246F82D5-6579-4EF5-AD51-1B77120D8A7C}" type="presParOf" srcId="{3E48869F-81F8-4A2B-BB03-B9CAA3DBEADD}" destId="{DE3CF9B2-561B-4310-92DE-5A7E552836E6}" srcOrd="2" destOrd="0" presId="urn:microsoft.com/office/officeart/2008/layout/LinedList"/>
    <dgm:cxn modelId="{935FB750-334C-488A-A445-A80E3140C0EE}" type="presParOf" srcId="{3E48869F-81F8-4A2B-BB03-B9CAA3DBEADD}" destId="{C33390F3-E182-40B7-A40D-BAD598BE516C}" srcOrd="3" destOrd="0" presId="urn:microsoft.com/office/officeart/2008/layout/LinedList"/>
    <dgm:cxn modelId="{9D12F28C-59BD-44D6-9290-79B0959EBF2E}" type="presParOf" srcId="{C33390F3-E182-40B7-A40D-BAD598BE516C}" destId="{57FF7FDB-2FBB-4378-9314-A69BA825CAB3}" srcOrd="0" destOrd="0" presId="urn:microsoft.com/office/officeart/2008/layout/LinedList"/>
    <dgm:cxn modelId="{7873D8B8-34B1-42A9-B8E8-1132BDFF9597}" type="presParOf" srcId="{C33390F3-E182-40B7-A40D-BAD598BE516C}" destId="{2125D73C-D668-4DAC-88A4-4C5783D22CA8}" srcOrd="1" destOrd="0" presId="urn:microsoft.com/office/officeart/2008/layout/LinedList"/>
    <dgm:cxn modelId="{38FC9B07-FA15-4F74-B45E-3726ACA9C2E0}" type="presParOf" srcId="{3E48869F-81F8-4A2B-BB03-B9CAA3DBEADD}" destId="{BC6349C4-3C09-4338-B688-976F26857A3F}" srcOrd="4" destOrd="0" presId="urn:microsoft.com/office/officeart/2008/layout/LinedList"/>
    <dgm:cxn modelId="{3029F063-1360-46B4-A450-35CE35C80485}" type="presParOf" srcId="{3E48869F-81F8-4A2B-BB03-B9CAA3DBEADD}" destId="{BEA17466-A914-48A7-804A-26AFF04653BD}" srcOrd="5" destOrd="0" presId="urn:microsoft.com/office/officeart/2008/layout/LinedList"/>
    <dgm:cxn modelId="{F5A06099-EC26-44FA-8193-D5FEBB8FA3CB}" type="presParOf" srcId="{BEA17466-A914-48A7-804A-26AFF04653BD}" destId="{9CC31F0A-912C-482E-8442-98C610316FF5}" srcOrd="0" destOrd="0" presId="urn:microsoft.com/office/officeart/2008/layout/LinedList"/>
    <dgm:cxn modelId="{8AA2B08C-82E9-46FC-88BA-6D2FE502CAA9}" type="presParOf" srcId="{BEA17466-A914-48A7-804A-26AFF04653BD}" destId="{4EE9E840-919B-4EFC-A0FA-F2148932BE93}" srcOrd="1" destOrd="0" presId="urn:microsoft.com/office/officeart/2008/layout/LinedList"/>
    <dgm:cxn modelId="{6A08E6D5-82F2-4BE5-947A-E0EF78B9771F}" type="presParOf" srcId="{3E48869F-81F8-4A2B-BB03-B9CAA3DBEADD}" destId="{1A789FB3-AD59-4DFD-9086-DCA74C9F0A3D}" srcOrd="6" destOrd="0" presId="urn:microsoft.com/office/officeart/2008/layout/LinedList"/>
    <dgm:cxn modelId="{E2A3E193-5A7E-433A-A17D-376A5082877C}" type="presParOf" srcId="{3E48869F-81F8-4A2B-BB03-B9CAA3DBEADD}" destId="{9D7532ED-B649-40F4-B21C-8F9AE6A513B1}" srcOrd="7" destOrd="0" presId="urn:microsoft.com/office/officeart/2008/layout/LinedList"/>
    <dgm:cxn modelId="{AF9B4A24-BDA4-4C6B-A60B-D155E897D18B}" type="presParOf" srcId="{9D7532ED-B649-40F4-B21C-8F9AE6A513B1}" destId="{BA467C18-57BA-46F2-926E-8EC1807DF232}" srcOrd="0" destOrd="0" presId="urn:microsoft.com/office/officeart/2008/layout/LinedList"/>
    <dgm:cxn modelId="{4D25F2CA-BAF8-40F2-AD79-34A4B6213DE6}" type="presParOf" srcId="{9D7532ED-B649-40F4-B21C-8F9AE6A513B1}" destId="{E3E17207-9F7E-440A-A283-F3E3D8A8B9B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948F46-EBAD-4352-A970-1087BA81BE10}">
      <dsp:nvSpPr>
        <dsp:cNvPr id="0" name=""/>
        <dsp:cNvSpPr/>
      </dsp:nvSpPr>
      <dsp:spPr>
        <a:xfrm>
          <a:off x="0" y="519645"/>
          <a:ext cx="6311629" cy="16868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9853" tIns="708152" rIns="489853" bIns="128016"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a:solidFill>
                <a:sysClr val="windowText" lastClr="000000"/>
              </a:solidFill>
            </a:rPr>
            <a:t>Reduced/ No early </a:t>
          </a:r>
          <a:r>
            <a:rPr lang="en-US" sz="1800" b="1" kern="1200" dirty="0"/>
            <a:t>pregnancies</a:t>
          </a:r>
          <a:endParaRPr lang="en-KE" sz="1800" b="1" kern="1200" dirty="0"/>
        </a:p>
        <a:p>
          <a:pPr marL="171450" lvl="1" indent="-171450" algn="l" defTabSz="800100">
            <a:lnSpc>
              <a:spcPct val="90000"/>
            </a:lnSpc>
            <a:spcBef>
              <a:spcPct val="0"/>
            </a:spcBef>
            <a:spcAft>
              <a:spcPct val="15000"/>
            </a:spcAft>
            <a:buChar char="•"/>
          </a:pPr>
          <a:r>
            <a:rPr lang="en-US" sz="1800" b="1" kern="1200" dirty="0"/>
            <a:t>Extended years at school.</a:t>
          </a:r>
        </a:p>
        <a:p>
          <a:pPr marL="171450" lvl="1" indent="-171450" algn="l" defTabSz="800100">
            <a:lnSpc>
              <a:spcPct val="90000"/>
            </a:lnSpc>
            <a:spcBef>
              <a:spcPct val="0"/>
            </a:spcBef>
            <a:spcAft>
              <a:spcPct val="15000"/>
            </a:spcAft>
            <a:buChar char="•"/>
          </a:pPr>
          <a:r>
            <a:rPr lang="en-US" sz="1800" b="1" kern="1200" dirty="0"/>
            <a:t>Improved school retention rates for adolescent girls.</a:t>
          </a:r>
          <a:endParaRPr lang="en-KE" sz="1800" b="1" kern="1200" dirty="0"/>
        </a:p>
      </dsp:txBody>
      <dsp:txXfrm>
        <a:off x="0" y="519645"/>
        <a:ext cx="6311629" cy="1686825"/>
      </dsp:txXfrm>
    </dsp:sp>
    <dsp:sp modelId="{9F4B8F42-B131-4909-963D-433D60E8E855}">
      <dsp:nvSpPr>
        <dsp:cNvPr id="0" name=""/>
        <dsp:cNvSpPr/>
      </dsp:nvSpPr>
      <dsp:spPr>
        <a:xfrm>
          <a:off x="315581" y="17805"/>
          <a:ext cx="4418140" cy="10036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995" tIns="0" rIns="166995" bIns="0" numCol="1" spcCol="1270" anchor="ctr"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n-US" sz="1800" b="1" kern="1200" dirty="0"/>
            <a:t>A. To reduce early and unintended pregnancy among adolescent girls. </a:t>
          </a:r>
          <a:endParaRPr lang="en-KE" sz="1800" b="1" kern="1200" dirty="0"/>
        </a:p>
      </dsp:txBody>
      <dsp:txXfrm>
        <a:off x="364577" y="66801"/>
        <a:ext cx="4320148" cy="905688"/>
      </dsp:txXfrm>
    </dsp:sp>
    <dsp:sp modelId="{BD83EFD1-8922-46BA-8146-6D612D41415C}">
      <dsp:nvSpPr>
        <dsp:cNvPr id="0" name=""/>
        <dsp:cNvSpPr/>
      </dsp:nvSpPr>
      <dsp:spPr>
        <a:xfrm>
          <a:off x="0" y="2891910"/>
          <a:ext cx="6311629" cy="17671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9853" tIns="708152" rIns="489853" bIns="14224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a:t>Optimal Nutrition status for pregnant adolescents</a:t>
          </a:r>
          <a:endParaRPr lang="en-KE" sz="2000" b="1" kern="1200" dirty="0"/>
        </a:p>
        <a:p>
          <a:pPr marL="228600" lvl="1" indent="-228600" algn="l" defTabSz="889000">
            <a:lnSpc>
              <a:spcPct val="90000"/>
            </a:lnSpc>
            <a:spcBef>
              <a:spcPct val="0"/>
            </a:spcBef>
            <a:spcAft>
              <a:spcPct val="15000"/>
            </a:spcAft>
            <a:buChar char="•"/>
          </a:pPr>
          <a:r>
            <a:rPr lang="en-US" sz="2000" b="1" kern="1200" dirty="0"/>
            <a:t>Consuming 5/10 food groups</a:t>
          </a:r>
          <a:endParaRPr lang="en-KE" sz="2000" b="1" kern="1200" dirty="0"/>
        </a:p>
      </dsp:txBody>
      <dsp:txXfrm>
        <a:off x="0" y="2891910"/>
        <a:ext cx="6311629" cy="1767150"/>
      </dsp:txXfrm>
    </dsp:sp>
    <dsp:sp modelId="{7E443DAE-7A59-404F-8DB6-C44897049F76}">
      <dsp:nvSpPr>
        <dsp:cNvPr id="0" name=""/>
        <dsp:cNvSpPr/>
      </dsp:nvSpPr>
      <dsp:spPr>
        <a:xfrm>
          <a:off x="315581" y="2390070"/>
          <a:ext cx="4418140" cy="10036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995" tIns="0" rIns="166995" bIns="0" numCol="1" spcCol="1270" anchor="ctr" anchorCtr="0">
          <a:noAutofit/>
        </a:bodyPr>
        <a:lstStyle/>
        <a:p>
          <a:pPr marL="0" lvl="0" indent="0" algn="l" defTabSz="889000">
            <a:lnSpc>
              <a:spcPct val="90000"/>
            </a:lnSpc>
            <a:spcBef>
              <a:spcPct val="0"/>
            </a:spcBef>
            <a:spcAft>
              <a:spcPct val="35000"/>
            </a:spcAft>
            <a:buFont typeface="Symbol" panose="05050102010706020507" pitchFamily="18" charset="2"/>
            <a:buNone/>
          </a:pPr>
          <a:r>
            <a:rPr lang="en-US" sz="2000" b="1" kern="1200" dirty="0"/>
            <a:t>B. </a:t>
          </a:r>
          <a:r>
            <a:rPr lang="en-KE" sz="2000" b="1" kern="1200" dirty="0"/>
            <a:t>To promote optimal nutrition for pregnant adolescents. </a:t>
          </a:r>
        </a:p>
      </dsp:txBody>
      <dsp:txXfrm>
        <a:off x="364577" y="2439066"/>
        <a:ext cx="4320148" cy="9056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FCB16C-9C0E-443D-955B-EDDF1CEE6A90}">
      <dsp:nvSpPr>
        <dsp:cNvPr id="0" name=""/>
        <dsp:cNvSpPr/>
      </dsp:nvSpPr>
      <dsp:spPr>
        <a:xfrm>
          <a:off x="0" y="70802"/>
          <a:ext cx="6172199" cy="8634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Church leaders.</a:t>
          </a:r>
        </a:p>
      </dsp:txBody>
      <dsp:txXfrm>
        <a:off x="42151" y="112953"/>
        <a:ext cx="6087897" cy="779158"/>
      </dsp:txXfrm>
    </dsp:sp>
    <dsp:sp modelId="{24A90E2F-8B8C-4B71-95AB-2F4DDAB352EA}">
      <dsp:nvSpPr>
        <dsp:cNvPr id="0" name=""/>
        <dsp:cNvSpPr/>
      </dsp:nvSpPr>
      <dsp:spPr>
        <a:xfrm>
          <a:off x="0" y="1037942"/>
          <a:ext cx="6172199" cy="8634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Youth mentors/champions.</a:t>
          </a:r>
        </a:p>
      </dsp:txBody>
      <dsp:txXfrm>
        <a:off x="42151" y="1080093"/>
        <a:ext cx="6087897" cy="779158"/>
      </dsp:txXfrm>
    </dsp:sp>
    <dsp:sp modelId="{D270BC5F-C627-4382-8D42-53802201C27B}">
      <dsp:nvSpPr>
        <dsp:cNvPr id="0" name=""/>
        <dsp:cNvSpPr/>
      </dsp:nvSpPr>
      <dsp:spPr>
        <a:xfrm>
          <a:off x="0" y="2005082"/>
          <a:ext cx="6172199" cy="8634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Teachers.</a:t>
          </a:r>
        </a:p>
      </dsp:txBody>
      <dsp:txXfrm>
        <a:off x="42151" y="2047233"/>
        <a:ext cx="6087897" cy="779158"/>
      </dsp:txXfrm>
    </dsp:sp>
    <dsp:sp modelId="{50C93D73-62AF-4D29-816B-1829398E2AFB}">
      <dsp:nvSpPr>
        <dsp:cNvPr id="0" name=""/>
        <dsp:cNvSpPr/>
      </dsp:nvSpPr>
      <dsp:spPr>
        <a:xfrm>
          <a:off x="0" y="2972222"/>
          <a:ext cx="6172199" cy="8634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Allies.</a:t>
          </a:r>
        </a:p>
      </dsp:txBody>
      <dsp:txXfrm>
        <a:off x="42151" y="3014373"/>
        <a:ext cx="6087897" cy="779158"/>
      </dsp:txXfrm>
    </dsp:sp>
    <dsp:sp modelId="{00A0AB60-64E4-488C-A6A1-A665A29F2CC3}">
      <dsp:nvSpPr>
        <dsp:cNvPr id="0" name=""/>
        <dsp:cNvSpPr/>
      </dsp:nvSpPr>
      <dsp:spPr>
        <a:xfrm>
          <a:off x="0" y="3939362"/>
          <a:ext cx="6172199" cy="8634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Community Health Volunteers.</a:t>
          </a:r>
        </a:p>
      </dsp:txBody>
      <dsp:txXfrm>
        <a:off x="42151" y="3981513"/>
        <a:ext cx="6087897" cy="7791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465CCC-8A4E-4F87-9E73-D894BC294193}">
      <dsp:nvSpPr>
        <dsp:cNvPr id="0" name=""/>
        <dsp:cNvSpPr/>
      </dsp:nvSpPr>
      <dsp:spPr>
        <a:xfrm>
          <a:off x="0" y="0"/>
          <a:ext cx="6172199"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8ABBF4F-3D5E-4DD2-8F8E-06CE335AEF76}">
      <dsp:nvSpPr>
        <dsp:cNvPr id="0" name=""/>
        <dsp:cNvSpPr/>
      </dsp:nvSpPr>
      <dsp:spPr>
        <a:xfrm>
          <a:off x="0" y="0"/>
          <a:ext cx="6172199" cy="1218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The main drivers of change around the household economic status were found to revolve around the household’s ability to have a source of income either through Livestock or farming activities. </a:t>
          </a:r>
        </a:p>
      </dsp:txBody>
      <dsp:txXfrm>
        <a:off x="0" y="0"/>
        <a:ext cx="6172199" cy="1218406"/>
      </dsp:txXfrm>
    </dsp:sp>
    <dsp:sp modelId="{DE3CF9B2-561B-4310-92DE-5A7E552836E6}">
      <dsp:nvSpPr>
        <dsp:cNvPr id="0" name=""/>
        <dsp:cNvSpPr/>
      </dsp:nvSpPr>
      <dsp:spPr>
        <a:xfrm>
          <a:off x="0" y="1218406"/>
          <a:ext cx="6172199"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7FF7FDB-2FBB-4378-9314-A69BA825CAB3}">
      <dsp:nvSpPr>
        <dsp:cNvPr id="0" name=""/>
        <dsp:cNvSpPr/>
      </dsp:nvSpPr>
      <dsp:spPr>
        <a:xfrm>
          <a:off x="0" y="1218406"/>
          <a:ext cx="6172199" cy="1218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Through these activities the household can provide food for consumption. Other respondents shared that the surplus livestock and farm products would be sold to purchase food.</a:t>
          </a:r>
        </a:p>
      </dsp:txBody>
      <dsp:txXfrm>
        <a:off x="0" y="1218406"/>
        <a:ext cx="6172199" cy="1218406"/>
      </dsp:txXfrm>
    </dsp:sp>
    <dsp:sp modelId="{BC6349C4-3C09-4338-B688-976F26857A3F}">
      <dsp:nvSpPr>
        <dsp:cNvPr id="0" name=""/>
        <dsp:cNvSpPr/>
      </dsp:nvSpPr>
      <dsp:spPr>
        <a:xfrm>
          <a:off x="0" y="2436812"/>
          <a:ext cx="6172199"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CC31F0A-912C-482E-8442-98C610316FF5}">
      <dsp:nvSpPr>
        <dsp:cNvPr id="0" name=""/>
        <dsp:cNvSpPr/>
      </dsp:nvSpPr>
      <dsp:spPr>
        <a:xfrm>
          <a:off x="0" y="2436812"/>
          <a:ext cx="6172199" cy="1218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t>The respondents also viewed ownership of assets as a sign of improvement of the economic status in their families and this was also associated with provisions of food for the family.</a:t>
          </a:r>
        </a:p>
      </dsp:txBody>
      <dsp:txXfrm>
        <a:off x="0" y="2436812"/>
        <a:ext cx="6172199" cy="1218406"/>
      </dsp:txXfrm>
    </dsp:sp>
    <dsp:sp modelId="{1A789FB3-AD59-4DFD-9086-DCA74C9F0A3D}">
      <dsp:nvSpPr>
        <dsp:cNvPr id="0" name=""/>
        <dsp:cNvSpPr/>
      </dsp:nvSpPr>
      <dsp:spPr>
        <a:xfrm>
          <a:off x="0" y="3655218"/>
          <a:ext cx="6172199"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A467C18-57BA-46F2-926E-8EC1807DF232}">
      <dsp:nvSpPr>
        <dsp:cNvPr id="0" name=""/>
        <dsp:cNvSpPr/>
      </dsp:nvSpPr>
      <dsp:spPr>
        <a:xfrm>
          <a:off x="0" y="3655218"/>
          <a:ext cx="6172199" cy="1218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On the flipside the girls shared Conflicts as being a cause of communication breakdown at home. This was seen to be an impediment to stability in economic status of the household. Below is a diagram to show the factors of change affecting household economic status.</a:t>
          </a:r>
        </a:p>
      </dsp:txBody>
      <dsp:txXfrm>
        <a:off x="0" y="3655218"/>
        <a:ext cx="6172199" cy="121840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K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975CFF-430C-4421-A1F3-E0E6DC7E9804}" type="datetimeFigureOut">
              <a:rPr lang="en-KE" smtClean="0"/>
              <a:t>18/05/2021</a:t>
            </a:fld>
            <a:endParaRPr lang="en-K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K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K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D5130E-B701-422F-91D3-2E348EEA8239}" type="slidenum">
              <a:rPr lang="en-KE" smtClean="0"/>
              <a:t>‹#›</a:t>
            </a:fld>
            <a:endParaRPr lang="en-KE"/>
          </a:p>
        </p:txBody>
      </p:sp>
    </p:spTree>
    <p:extLst>
      <p:ext uri="{BB962C8B-B14F-4D97-AF65-F5344CB8AC3E}">
        <p14:creationId xmlns:p14="http://schemas.microsoft.com/office/powerpoint/2010/main" val="788121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9CF3A1-9863-43A3-B39B-8E6FEFD6E20B}" type="slidenum">
              <a:rPr lang="en-US" smtClean="0"/>
              <a:t>6</a:t>
            </a:fld>
            <a:endParaRPr lang="en-US" dirty="0"/>
          </a:p>
        </p:txBody>
      </p:sp>
    </p:spTree>
    <p:extLst>
      <p:ext uri="{BB962C8B-B14F-4D97-AF65-F5344CB8AC3E}">
        <p14:creationId xmlns:p14="http://schemas.microsoft.com/office/powerpoint/2010/main" val="3208210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E5CA4-A531-4756-878A-0B032A8F80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KE"/>
          </a:p>
        </p:txBody>
      </p:sp>
      <p:sp>
        <p:nvSpPr>
          <p:cNvPr id="3" name="Subtitle 2">
            <a:extLst>
              <a:ext uri="{FF2B5EF4-FFF2-40B4-BE49-F238E27FC236}">
                <a16:creationId xmlns:a16="http://schemas.microsoft.com/office/drawing/2014/main" id="{050A9EDB-010E-4289-B29D-198436CB4E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KE"/>
          </a:p>
        </p:txBody>
      </p:sp>
      <p:sp>
        <p:nvSpPr>
          <p:cNvPr id="4" name="Date Placeholder 3">
            <a:extLst>
              <a:ext uri="{FF2B5EF4-FFF2-40B4-BE49-F238E27FC236}">
                <a16:creationId xmlns:a16="http://schemas.microsoft.com/office/drawing/2014/main" id="{29F46454-227E-46C9-AC76-A7A56228DD86}"/>
              </a:ext>
            </a:extLst>
          </p:cNvPr>
          <p:cNvSpPr>
            <a:spLocks noGrp="1"/>
          </p:cNvSpPr>
          <p:nvPr>
            <p:ph type="dt" sz="half" idx="10"/>
          </p:nvPr>
        </p:nvSpPr>
        <p:spPr/>
        <p:txBody>
          <a:bodyPr/>
          <a:lstStyle/>
          <a:p>
            <a:fld id="{286AC8FD-7909-475C-9A5C-5E6275F1EA42}" type="datetimeFigureOut">
              <a:rPr lang="en-KE" smtClean="0"/>
              <a:t>18/05/2021</a:t>
            </a:fld>
            <a:endParaRPr lang="en-KE"/>
          </a:p>
        </p:txBody>
      </p:sp>
      <p:sp>
        <p:nvSpPr>
          <p:cNvPr id="5" name="Footer Placeholder 4">
            <a:extLst>
              <a:ext uri="{FF2B5EF4-FFF2-40B4-BE49-F238E27FC236}">
                <a16:creationId xmlns:a16="http://schemas.microsoft.com/office/drawing/2014/main" id="{EFF9250E-3BB7-4050-95F3-3BF086DB2720}"/>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007249E1-0DE3-464B-952A-9A5CBB98F113}"/>
              </a:ext>
            </a:extLst>
          </p:cNvPr>
          <p:cNvSpPr>
            <a:spLocks noGrp="1"/>
          </p:cNvSpPr>
          <p:nvPr>
            <p:ph type="sldNum" sz="quarter" idx="12"/>
          </p:nvPr>
        </p:nvSpPr>
        <p:spPr/>
        <p:txBody>
          <a:bodyPr/>
          <a:lstStyle/>
          <a:p>
            <a:fld id="{C7282674-564F-4E95-AFA7-C0BD080A33CB}" type="slidenum">
              <a:rPr lang="en-KE" smtClean="0"/>
              <a:t>‹#›</a:t>
            </a:fld>
            <a:endParaRPr lang="en-KE"/>
          </a:p>
        </p:txBody>
      </p:sp>
    </p:spTree>
    <p:extLst>
      <p:ext uri="{BB962C8B-B14F-4D97-AF65-F5344CB8AC3E}">
        <p14:creationId xmlns:p14="http://schemas.microsoft.com/office/powerpoint/2010/main" val="2543690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E689A-6D06-4EAA-8BF6-314B0FACE673}"/>
              </a:ext>
            </a:extLst>
          </p:cNvPr>
          <p:cNvSpPr>
            <a:spLocks noGrp="1"/>
          </p:cNvSpPr>
          <p:nvPr>
            <p:ph type="title"/>
          </p:nvPr>
        </p:nvSpPr>
        <p:spPr/>
        <p:txBody>
          <a:bodyPr/>
          <a:lstStyle/>
          <a:p>
            <a:r>
              <a:rPr lang="en-US"/>
              <a:t>Click to edit Master title style</a:t>
            </a:r>
            <a:endParaRPr lang="en-KE"/>
          </a:p>
        </p:txBody>
      </p:sp>
      <p:sp>
        <p:nvSpPr>
          <p:cNvPr id="3" name="Vertical Text Placeholder 2">
            <a:extLst>
              <a:ext uri="{FF2B5EF4-FFF2-40B4-BE49-F238E27FC236}">
                <a16:creationId xmlns:a16="http://schemas.microsoft.com/office/drawing/2014/main" id="{91241432-51F6-4661-ACC0-8B168ED97E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4" name="Date Placeholder 3">
            <a:extLst>
              <a:ext uri="{FF2B5EF4-FFF2-40B4-BE49-F238E27FC236}">
                <a16:creationId xmlns:a16="http://schemas.microsoft.com/office/drawing/2014/main" id="{FFD274EE-43B8-4560-BDB0-E8D0D75A4CEB}"/>
              </a:ext>
            </a:extLst>
          </p:cNvPr>
          <p:cNvSpPr>
            <a:spLocks noGrp="1"/>
          </p:cNvSpPr>
          <p:nvPr>
            <p:ph type="dt" sz="half" idx="10"/>
          </p:nvPr>
        </p:nvSpPr>
        <p:spPr/>
        <p:txBody>
          <a:bodyPr/>
          <a:lstStyle/>
          <a:p>
            <a:fld id="{286AC8FD-7909-475C-9A5C-5E6275F1EA42}" type="datetimeFigureOut">
              <a:rPr lang="en-KE" smtClean="0"/>
              <a:t>18/05/2021</a:t>
            </a:fld>
            <a:endParaRPr lang="en-KE"/>
          </a:p>
        </p:txBody>
      </p:sp>
      <p:sp>
        <p:nvSpPr>
          <p:cNvPr id="5" name="Footer Placeholder 4">
            <a:extLst>
              <a:ext uri="{FF2B5EF4-FFF2-40B4-BE49-F238E27FC236}">
                <a16:creationId xmlns:a16="http://schemas.microsoft.com/office/drawing/2014/main" id="{47363F31-18F6-4EBD-B030-1F3D05F71AFD}"/>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76D725F0-A589-4239-9501-D7AFCFD8479E}"/>
              </a:ext>
            </a:extLst>
          </p:cNvPr>
          <p:cNvSpPr>
            <a:spLocks noGrp="1"/>
          </p:cNvSpPr>
          <p:nvPr>
            <p:ph type="sldNum" sz="quarter" idx="12"/>
          </p:nvPr>
        </p:nvSpPr>
        <p:spPr/>
        <p:txBody>
          <a:bodyPr/>
          <a:lstStyle/>
          <a:p>
            <a:fld id="{C7282674-564F-4E95-AFA7-C0BD080A33CB}" type="slidenum">
              <a:rPr lang="en-KE" smtClean="0"/>
              <a:t>‹#›</a:t>
            </a:fld>
            <a:endParaRPr lang="en-KE"/>
          </a:p>
        </p:txBody>
      </p:sp>
    </p:spTree>
    <p:extLst>
      <p:ext uri="{BB962C8B-B14F-4D97-AF65-F5344CB8AC3E}">
        <p14:creationId xmlns:p14="http://schemas.microsoft.com/office/powerpoint/2010/main" val="39410326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029B8-590B-4709-B45D-CCE1274F1218}"/>
              </a:ext>
            </a:extLst>
          </p:cNvPr>
          <p:cNvSpPr>
            <a:spLocks noGrp="1"/>
          </p:cNvSpPr>
          <p:nvPr>
            <p:ph type="title"/>
          </p:nvPr>
        </p:nvSpPr>
        <p:spPr>
          <a:xfrm>
            <a:off x="831850" y="9858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F7C8399-AFEE-4A79-9D20-853B44756384}"/>
              </a:ext>
            </a:extLst>
          </p:cNvPr>
          <p:cNvSpPr>
            <a:spLocks noGrp="1"/>
          </p:cNvSpPr>
          <p:nvPr>
            <p:ph type="body" idx="1"/>
          </p:nvPr>
        </p:nvSpPr>
        <p:spPr>
          <a:xfrm>
            <a:off x="831850" y="40052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6">
            <a:extLst>
              <a:ext uri="{FF2B5EF4-FFF2-40B4-BE49-F238E27FC236}">
                <a16:creationId xmlns:a16="http://schemas.microsoft.com/office/drawing/2014/main" id="{29960140-2A2E-4503-8278-0345FDE3198B}"/>
              </a:ext>
            </a:extLst>
          </p:cNvPr>
          <p:cNvSpPr>
            <a:spLocks noGrp="1"/>
          </p:cNvSpPr>
          <p:nvPr>
            <p:ph type="ftr" sz="quarter" idx="10"/>
          </p:nvPr>
        </p:nvSpPr>
        <p:spPr/>
        <p:txBody>
          <a:bodyPr/>
          <a:lstStyle/>
          <a:p>
            <a:endParaRPr lang="en-KE"/>
          </a:p>
        </p:txBody>
      </p:sp>
      <p:sp>
        <p:nvSpPr>
          <p:cNvPr id="8" name="Slide Number Placeholder 7">
            <a:extLst>
              <a:ext uri="{FF2B5EF4-FFF2-40B4-BE49-F238E27FC236}">
                <a16:creationId xmlns:a16="http://schemas.microsoft.com/office/drawing/2014/main" id="{C5D2181E-D15A-4350-A32F-D47DCEDEF432}"/>
              </a:ext>
            </a:extLst>
          </p:cNvPr>
          <p:cNvSpPr>
            <a:spLocks noGrp="1"/>
          </p:cNvSpPr>
          <p:nvPr>
            <p:ph type="sldNum" sz="quarter" idx="11"/>
          </p:nvPr>
        </p:nvSpPr>
        <p:spPr/>
        <p:txBody>
          <a:bodyPr/>
          <a:lstStyle/>
          <a:p>
            <a:fld id="{C7282674-564F-4E95-AFA7-C0BD080A33CB}" type="slidenum">
              <a:rPr lang="en-KE" smtClean="0"/>
              <a:t>‹#›</a:t>
            </a:fld>
            <a:endParaRPr lang="en-KE"/>
          </a:p>
        </p:txBody>
      </p:sp>
      <p:sp>
        <p:nvSpPr>
          <p:cNvPr id="9" name="Rectangle 8">
            <a:extLst>
              <a:ext uri="{FF2B5EF4-FFF2-40B4-BE49-F238E27FC236}">
                <a16:creationId xmlns:a16="http://schemas.microsoft.com/office/drawing/2014/main" id="{637DDFAA-3A73-4B3E-B81D-B1D2C1818390}"/>
              </a:ext>
            </a:extLst>
          </p:cNvPr>
          <p:cNvSpPr/>
          <p:nvPr/>
        </p:nvSpPr>
        <p:spPr>
          <a:xfrm>
            <a:off x="5735687" y="5778000"/>
            <a:ext cx="720625" cy="1080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09C2B09-A978-456B-A8F2-C766DA7A81D8}"/>
              </a:ext>
            </a:extLst>
          </p:cNvPr>
          <p:cNvSpPr/>
          <p:nvPr/>
        </p:nvSpPr>
        <p:spPr>
          <a:xfrm>
            <a:off x="5735688" y="0"/>
            <a:ext cx="720624" cy="108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926179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87E81-20CC-4C8C-BB1D-A38B4DAD5A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07CDCC-7A8F-411F-AD9C-3B24B05832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533D20-35D1-490A-BD78-47D062FBEC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416B6B5F-82CD-40A1-8FD6-717BF4D105F2}"/>
              </a:ext>
            </a:extLst>
          </p:cNvPr>
          <p:cNvSpPr>
            <a:spLocks noGrp="1"/>
          </p:cNvSpPr>
          <p:nvPr>
            <p:ph type="ftr" sz="quarter" idx="10"/>
          </p:nvPr>
        </p:nvSpPr>
        <p:spPr/>
        <p:txBody>
          <a:bodyPr/>
          <a:lstStyle/>
          <a:p>
            <a:endParaRPr lang="en-KE"/>
          </a:p>
        </p:txBody>
      </p:sp>
      <p:sp>
        <p:nvSpPr>
          <p:cNvPr id="9" name="Slide Number Placeholder 8">
            <a:extLst>
              <a:ext uri="{FF2B5EF4-FFF2-40B4-BE49-F238E27FC236}">
                <a16:creationId xmlns:a16="http://schemas.microsoft.com/office/drawing/2014/main" id="{42A430C2-A8FB-4210-A7D3-AB7A97B87D48}"/>
              </a:ext>
            </a:extLst>
          </p:cNvPr>
          <p:cNvSpPr>
            <a:spLocks noGrp="1"/>
          </p:cNvSpPr>
          <p:nvPr>
            <p:ph type="sldNum" sz="quarter" idx="11"/>
          </p:nvPr>
        </p:nvSpPr>
        <p:spPr/>
        <p:txBody>
          <a:bodyPr/>
          <a:lstStyle/>
          <a:p>
            <a:fld id="{C7282674-564F-4E95-AFA7-C0BD080A33CB}" type="slidenum">
              <a:rPr lang="en-KE" smtClean="0"/>
              <a:t>‹#›</a:t>
            </a:fld>
            <a:endParaRPr lang="en-KE"/>
          </a:p>
        </p:txBody>
      </p:sp>
    </p:spTree>
    <p:extLst>
      <p:ext uri="{BB962C8B-B14F-4D97-AF65-F5344CB8AC3E}">
        <p14:creationId xmlns:p14="http://schemas.microsoft.com/office/powerpoint/2010/main" val="14801057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0D959E-3051-49C8-AC81-F2B64A84FFA5}"/>
              </a:ext>
            </a:extLst>
          </p:cNvPr>
          <p:cNvSpPr>
            <a:spLocks noGrp="1"/>
          </p:cNvSpPr>
          <p:nvPr>
            <p:ph type="body" idx="1"/>
          </p:nvPr>
        </p:nvSpPr>
        <p:spPr>
          <a:xfrm>
            <a:off x="839788" y="1737873"/>
            <a:ext cx="5157787" cy="7672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9537F1-D747-4E81-81B9-B5716EA59D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944379-270F-4361-94CB-AD13F914E9ED}"/>
              </a:ext>
            </a:extLst>
          </p:cNvPr>
          <p:cNvSpPr>
            <a:spLocks noGrp="1"/>
          </p:cNvSpPr>
          <p:nvPr>
            <p:ph type="body" sz="quarter" idx="3"/>
          </p:nvPr>
        </p:nvSpPr>
        <p:spPr>
          <a:xfrm>
            <a:off x="6172200" y="1737873"/>
            <a:ext cx="5183188" cy="7672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0ECA14-4888-4C66-A15F-6B781D0741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a:extLst>
              <a:ext uri="{FF2B5EF4-FFF2-40B4-BE49-F238E27FC236}">
                <a16:creationId xmlns:a16="http://schemas.microsoft.com/office/drawing/2014/main" id="{90623264-E0F5-4AB3-B974-14E2E3B66D0F}"/>
              </a:ext>
            </a:extLst>
          </p:cNvPr>
          <p:cNvSpPr>
            <a:spLocks noGrp="1"/>
          </p:cNvSpPr>
          <p:nvPr>
            <p:ph type="ftr" sz="quarter" idx="10"/>
          </p:nvPr>
        </p:nvSpPr>
        <p:spPr/>
        <p:txBody>
          <a:bodyPr/>
          <a:lstStyle/>
          <a:p>
            <a:endParaRPr lang="en-KE"/>
          </a:p>
        </p:txBody>
      </p:sp>
      <p:sp>
        <p:nvSpPr>
          <p:cNvPr id="11" name="Slide Number Placeholder 10">
            <a:extLst>
              <a:ext uri="{FF2B5EF4-FFF2-40B4-BE49-F238E27FC236}">
                <a16:creationId xmlns:a16="http://schemas.microsoft.com/office/drawing/2014/main" id="{70C66A2F-89F8-40C6-8391-D53AEF0DF72D}"/>
              </a:ext>
            </a:extLst>
          </p:cNvPr>
          <p:cNvSpPr>
            <a:spLocks noGrp="1"/>
          </p:cNvSpPr>
          <p:nvPr>
            <p:ph type="sldNum" sz="quarter" idx="11"/>
          </p:nvPr>
        </p:nvSpPr>
        <p:spPr/>
        <p:txBody>
          <a:bodyPr/>
          <a:lstStyle/>
          <a:p>
            <a:fld id="{C7282674-564F-4E95-AFA7-C0BD080A33CB}" type="slidenum">
              <a:rPr lang="en-KE" smtClean="0"/>
              <a:t>‹#›</a:t>
            </a:fld>
            <a:endParaRPr lang="en-KE"/>
          </a:p>
        </p:txBody>
      </p:sp>
      <p:sp>
        <p:nvSpPr>
          <p:cNvPr id="12" name="Title 11">
            <a:extLst>
              <a:ext uri="{FF2B5EF4-FFF2-40B4-BE49-F238E27FC236}">
                <a16:creationId xmlns:a16="http://schemas.microsoft.com/office/drawing/2014/main" id="{71072358-6CE0-4D6C-9CE9-35BFA6D1C83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526551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4096F10-4648-48FC-B20E-41DB833A838F}"/>
              </a:ext>
            </a:extLst>
          </p:cNvPr>
          <p:cNvSpPr/>
          <p:nvPr/>
        </p:nvSpPr>
        <p:spPr>
          <a:xfrm>
            <a:off x="360000" y="360000"/>
            <a:ext cx="11473200" cy="613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5C63F9B-C252-4EF8-A01A-4BA6640780A5}"/>
              </a:ext>
            </a:extLst>
          </p:cNvPr>
          <p:cNvSpPr/>
          <p:nvPr/>
        </p:nvSpPr>
        <p:spPr>
          <a:xfrm>
            <a:off x="4065847" y="0"/>
            <a:ext cx="4060307" cy="1836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ADF43FB-5D85-4CAC-94B0-3E2C9D518297}"/>
              </a:ext>
            </a:extLst>
          </p:cNvPr>
          <p:cNvSpPr/>
          <p:nvPr/>
        </p:nvSpPr>
        <p:spPr>
          <a:xfrm>
            <a:off x="4250406" y="5778000"/>
            <a:ext cx="3691188" cy="108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EF3112-D486-4882-BC48-3F76333284FF}"/>
              </a:ext>
            </a:extLst>
          </p:cNvPr>
          <p:cNvSpPr>
            <a:spLocks noGrp="1"/>
          </p:cNvSpPr>
          <p:nvPr>
            <p:ph type="title"/>
          </p:nvPr>
        </p:nvSpPr>
        <p:spPr>
          <a:xfrm>
            <a:off x="4104860" y="360000"/>
            <a:ext cx="4015409" cy="1330688"/>
          </a:xfrm>
        </p:spPr>
        <p:txBody>
          <a:bodyPr anchor="b"/>
          <a:lstStyle>
            <a:lvl1pPr algn="ctr">
              <a:defRPr i="0">
                <a:solidFill>
                  <a:schemeClr val="bg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5C53C519-9032-4600-BB7F-55E3FE850758}"/>
              </a:ext>
            </a:extLst>
          </p:cNvPr>
          <p:cNvSpPr>
            <a:spLocks noGrp="1"/>
          </p:cNvSpPr>
          <p:nvPr>
            <p:ph type="ftr" sz="quarter" idx="10"/>
          </p:nvPr>
        </p:nvSpPr>
        <p:spPr/>
        <p:txBody>
          <a:bodyPr/>
          <a:lstStyle/>
          <a:p>
            <a:endParaRPr lang="en-KE"/>
          </a:p>
        </p:txBody>
      </p:sp>
      <p:sp>
        <p:nvSpPr>
          <p:cNvPr id="7" name="Slide Number Placeholder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a:lstStyle/>
          <a:p>
            <a:fld id="{C7282674-564F-4E95-AFA7-C0BD080A33CB}" type="slidenum">
              <a:rPr lang="en-KE" smtClean="0"/>
              <a:t>‹#›</a:t>
            </a:fld>
            <a:endParaRPr lang="en-KE"/>
          </a:p>
        </p:txBody>
      </p:sp>
      <p:sp>
        <p:nvSpPr>
          <p:cNvPr id="13" name="Freeform: Shape 12">
            <a:extLst>
              <a:ext uri="{FF2B5EF4-FFF2-40B4-BE49-F238E27FC236}">
                <a16:creationId xmlns:a16="http://schemas.microsoft.com/office/drawing/2014/main" id="{C9052014-F3D5-4680-A8B9-D47134B2BB0F}"/>
              </a:ext>
            </a:extLst>
          </p:cNvPr>
          <p:cNvSpPr/>
          <p:nvPr/>
        </p:nvSpPr>
        <p:spPr>
          <a:xfrm>
            <a:off x="720000" y="720000"/>
            <a:ext cx="10753200" cy="5382000"/>
          </a:xfrm>
          <a:custGeom>
            <a:avLst/>
            <a:gdLst>
              <a:gd name="connsiteX0" fmla="*/ 0 w 10753200"/>
              <a:gd name="connsiteY0" fmla="*/ 0 h 5382000"/>
              <a:gd name="connsiteX1" fmla="*/ 2946000 w 10753200"/>
              <a:gd name="connsiteY1" fmla="*/ 0 h 5382000"/>
              <a:gd name="connsiteX2" fmla="*/ 2946000 w 10753200"/>
              <a:gd name="connsiteY2" fmla="*/ 745624 h 5382000"/>
              <a:gd name="connsiteX3" fmla="*/ 7806000 w 10753200"/>
              <a:gd name="connsiteY3" fmla="*/ 745624 h 5382000"/>
              <a:gd name="connsiteX4" fmla="*/ 7806000 w 10753200"/>
              <a:gd name="connsiteY4" fmla="*/ 0 h 5382000"/>
              <a:gd name="connsiteX5" fmla="*/ 10753200 w 10753200"/>
              <a:gd name="connsiteY5" fmla="*/ 0 h 5382000"/>
              <a:gd name="connsiteX6" fmla="*/ 10753200 w 10753200"/>
              <a:gd name="connsiteY6" fmla="*/ 5382000 h 5382000"/>
              <a:gd name="connsiteX7" fmla="*/ 0 w 10753200"/>
              <a:gd name="connsiteY7" fmla="*/ 5382000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8" fmla="*/ 7897440 w 10753200"/>
              <a:gd name="connsiteY8" fmla="*/ 837064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 name="connsiteX6" fmla="*/ 2946000 w 10753200"/>
              <a:gd name="connsiteY6"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3200" h="5382000">
                <a:moveTo>
                  <a:pt x="7806000" y="0"/>
                </a:moveTo>
                <a:lnTo>
                  <a:pt x="10753200" y="0"/>
                </a:lnTo>
                <a:lnTo>
                  <a:pt x="10753200" y="5382000"/>
                </a:lnTo>
                <a:lnTo>
                  <a:pt x="0" y="5382000"/>
                </a:lnTo>
                <a:lnTo>
                  <a:pt x="0" y="0"/>
                </a:lnTo>
                <a:lnTo>
                  <a:pt x="2946000" y="0"/>
                </a:lnTo>
              </a:path>
            </a:pathLst>
          </a:custGeom>
          <a:noFill/>
          <a:ln>
            <a:solidFill>
              <a:schemeClr val="bg1"/>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Tree>
    <p:extLst>
      <p:ext uri="{BB962C8B-B14F-4D97-AF65-F5344CB8AC3E}">
        <p14:creationId xmlns:p14="http://schemas.microsoft.com/office/powerpoint/2010/main" val="25828424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Top Ligh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4096F10-4648-48FC-B20E-41DB833A838F}"/>
              </a:ext>
            </a:extLst>
          </p:cNvPr>
          <p:cNvSpPr/>
          <p:nvPr/>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5C63F9B-C252-4EF8-A01A-4BA6640780A5}"/>
              </a:ext>
            </a:extLst>
          </p:cNvPr>
          <p:cNvSpPr/>
          <p:nvPr/>
        </p:nvSpPr>
        <p:spPr>
          <a:xfrm>
            <a:off x="4065847" y="0"/>
            <a:ext cx="4060307" cy="1836000"/>
          </a:xfrm>
          <a:prstGeom prst="rect">
            <a:avLst/>
          </a:prstGeom>
          <a:solidFill>
            <a:schemeClr val="accent5">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ADF43FB-5D85-4CAC-94B0-3E2C9D518297}"/>
              </a:ext>
            </a:extLst>
          </p:cNvPr>
          <p:cNvSpPr/>
          <p:nvPr/>
        </p:nvSpPr>
        <p:spPr>
          <a:xfrm>
            <a:off x="4250406" y="5778000"/>
            <a:ext cx="3691188" cy="1080000"/>
          </a:xfrm>
          <a:prstGeom prst="rect">
            <a:avLst/>
          </a:prstGeom>
          <a:solidFill>
            <a:schemeClr val="accent5">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EF3112-D486-4882-BC48-3F76333284FF}"/>
              </a:ext>
            </a:extLst>
          </p:cNvPr>
          <p:cNvSpPr>
            <a:spLocks noGrp="1"/>
          </p:cNvSpPr>
          <p:nvPr>
            <p:ph type="title"/>
          </p:nvPr>
        </p:nvSpPr>
        <p:spPr>
          <a:xfrm>
            <a:off x="4104860" y="360000"/>
            <a:ext cx="4015409" cy="1330688"/>
          </a:xfrm>
        </p:spPr>
        <p:txBody>
          <a:bodyPr anchor="b"/>
          <a:lstStyle>
            <a:lvl1pPr algn="ctr">
              <a:defRPr i="0">
                <a:solidFill>
                  <a:schemeClr val="bg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5C53C519-9032-4600-BB7F-55E3FE850758}"/>
              </a:ext>
            </a:extLst>
          </p:cNvPr>
          <p:cNvSpPr>
            <a:spLocks noGrp="1"/>
          </p:cNvSpPr>
          <p:nvPr>
            <p:ph type="ftr" sz="quarter" idx="10"/>
          </p:nvPr>
        </p:nvSpPr>
        <p:spPr/>
        <p:txBody>
          <a:bodyPr/>
          <a:lstStyle/>
          <a:p>
            <a:endParaRPr lang="en-KE"/>
          </a:p>
        </p:txBody>
      </p:sp>
      <p:sp>
        <p:nvSpPr>
          <p:cNvPr id="7" name="Slide Number Placeholder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a:lstStyle/>
          <a:p>
            <a:fld id="{C7282674-564F-4E95-AFA7-C0BD080A33CB}" type="slidenum">
              <a:rPr lang="en-KE" smtClean="0"/>
              <a:t>‹#›</a:t>
            </a:fld>
            <a:endParaRPr lang="en-KE"/>
          </a:p>
        </p:txBody>
      </p:sp>
      <p:sp>
        <p:nvSpPr>
          <p:cNvPr id="13" name="Freeform: Shape 12">
            <a:extLst>
              <a:ext uri="{FF2B5EF4-FFF2-40B4-BE49-F238E27FC236}">
                <a16:creationId xmlns:a16="http://schemas.microsoft.com/office/drawing/2014/main" id="{C9052014-F3D5-4680-A8B9-D47134B2BB0F}"/>
              </a:ext>
            </a:extLst>
          </p:cNvPr>
          <p:cNvSpPr/>
          <p:nvPr/>
        </p:nvSpPr>
        <p:spPr>
          <a:xfrm>
            <a:off x="720000" y="720000"/>
            <a:ext cx="10753200" cy="5382000"/>
          </a:xfrm>
          <a:custGeom>
            <a:avLst/>
            <a:gdLst>
              <a:gd name="connsiteX0" fmla="*/ 0 w 10753200"/>
              <a:gd name="connsiteY0" fmla="*/ 0 h 5382000"/>
              <a:gd name="connsiteX1" fmla="*/ 2946000 w 10753200"/>
              <a:gd name="connsiteY1" fmla="*/ 0 h 5382000"/>
              <a:gd name="connsiteX2" fmla="*/ 2946000 w 10753200"/>
              <a:gd name="connsiteY2" fmla="*/ 745624 h 5382000"/>
              <a:gd name="connsiteX3" fmla="*/ 7806000 w 10753200"/>
              <a:gd name="connsiteY3" fmla="*/ 745624 h 5382000"/>
              <a:gd name="connsiteX4" fmla="*/ 7806000 w 10753200"/>
              <a:gd name="connsiteY4" fmla="*/ 0 h 5382000"/>
              <a:gd name="connsiteX5" fmla="*/ 10753200 w 10753200"/>
              <a:gd name="connsiteY5" fmla="*/ 0 h 5382000"/>
              <a:gd name="connsiteX6" fmla="*/ 10753200 w 10753200"/>
              <a:gd name="connsiteY6" fmla="*/ 5382000 h 5382000"/>
              <a:gd name="connsiteX7" fmla="*/ 0 w 10753200"/>
              <a:gd name="connsiteY7" fmla="*/ 5382000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8" fmla="*/ 7897440 w 10753200"/>
              <a:gd name="connsiteY8" fmla="*/ 837064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 name="connsiteX6" fmla="*/ 2946000 w 10753200"/>
              <a:gd name="connsiteY6"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3200" h="5382000">
                <a:moveTo>
                  <a:pt x="7806000" y="0"/>
                </a:moveTo>
                <a:lnTo>
                  <a:pt x="10753200" y="0"/>
                </a:lnTo>
                <a:lnTo>
                  <a:pt x="10753200" y="5382000"/>
                </a:lnTo>
                <a:lnTo>
                  <a:pt x="0" y="5382000"/>
                </a:lnTo>
                <a:lnTo>
                  <a:pt x="0" y="0"/>
                </a:lnTo>
                <a:lnTo>
                  <a:pt x="2946000" y="0"/>
                </a:lnTo>
              </a:path>
            </a:pathLst>
          </a:custGeom>
          <a:noFill/>
          <a:ln>
            <a:solidFill>
              <a:schemeClr val="accent3"/>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Tree>
    <p:extLst>
      <p:ext uri="{BB962C8B-B14F-4D97-AF65-F5344CB8AC3E}">
        <p14:creationId xmlns:p14="http://schemas.microsoft.com/office/powerpoint/2010/main" val="25918801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Only" preserve="1">
  <p:cSld name="Title Only Left Light">
    <p:bg>
      <p:bgPr>
        <a:solidFill>
          <a:schemeClr val="accent6">
            <a:lumMod val="50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107A34A-1BB3-4673-8E88-53D27CCD8A14}"/>
              </a:ext>
            </a:extLst>
          </p:cNvPr>
          <p:cNvSpPr/>
          <p:nvPr/>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ADF43FB-5D85-4CAC-94B0-3E2C9D518297}"/>
              </a:ext>
            </a:extLst>
          </p:cNvPr>
          <p:cNvSpPr/>
          <p:nvPr/>
        </p:nvSpPr>
        <p:spPr>
          <a:xfrm>
            <a:off x="0" y="2385000"/>
            <a:ext cx="72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EF3112-D486-4882-BC48-3F76333284FF}"/>
              </a:ext>
            </a:extLst>
          </p:cNvPr>
          <p:cNvSpPr>
            <a:spLocks noGrp="1"/>
          </p:cNvSpPr>
          <p:nvPr>
            <p:ph type="title"/>
          </p:nvPr>
        </p:nvSpPr>
        <p:spPr>
          <a:xfrm>
            <a:off x="1003851" y="2453081"/>
            <a:ext cx="4015409" cy="1330688"/>
          </a:xfrm>
        </p:spPr>
        <p:txBody>
          <a:bodyPr anchor="b"/>
          <a:lstStyle>
            <a:lvl1pPr algn="ctr">
              <a:defRPr i="0">
                <a:solidFill>
                  <a:schemeClr val="accent3">
                    <a:lumMod val="75000"/>
                  </a:schemeClr>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5C53C519-9032-4600-BB7F-55E3FE850758}"/>
              </a:ext>
            </a:extLst>
          </p:cNvPr>
          <p:cNvSpPr>
            <a:spLocks noGrp="1"/>
          </p:cNvSpPr>
          <p:nvPr>
            <p:ph type="ftr" sz="quarter" idx="10"/>
          </p:nvPr>
        </p:nvSpPr>
        <p:spPr/>
        <p:txBody>
          <a:bodyPr/>
          <a:lstStyle/>
          <a:p>
            <a:endParaRPr lang="en-KE"/>
          </a:p>
        </p:txBody>
      </p:sp>
      <p:sp>
        <p:nvSpPr>
          <p:cNvPr id="7" name="Slide Number Placeholder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a:lstStyle/>
          <a:p>
            <a:fld id="{C7282674-564F-4E95-AFA7-C0BD080A33CB}" type="slidenum">
              <a:rPr lang="en-KE" smtClean="0"/>
              <a:t>‹#›</a:t>
            </a:fld>
            <a:endParaRPr lang="en-KE"/>
          </a:p>
        </p:txBody>
      </p:sp>
      <p:sp>
        <p:nvSpPr>
          <p:cNvPr id="11" name="Rectangle 10">
            <a:extLst>
              <a:ext uri="{FF2B5EF4-FFF2-40B4-BE49-F238E27FC236}">
                <a16:creationId xmlns:a16="http://schemas.microsoft.com/office/drawing/2014/main" id="{500DE010-77BA-4E35-97A1-A032049D87CB}"/>
              </a:ext>
            </a:extLst>
          </p:cNvPr>
          <p:cNvSpPr/>
          <p:nvPr/>
        </p:nvSpPr>
        <p:spPr>
          <a:xfrm>
            <a:off x="11112000" y="2385000"/>
            <a:ext cx="108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7DA9AB89-FE71-4487-BE1F-7DA75DEB7CC3}"/>
              </a:ext>
            </a:extLst>
          </p:cNvPr>
          <p:cNvSpPr/>
          <p:nvPr/>
        </p:nvSpPr>
        <p:spPr>
          <a:xfrm rot="16200000">
            <a:off x="3387001" y="-1960199"/>
            <a:ext cx="5418000" cy="10778400"/>
          </a:xfrm>
          <a:custGeom>
            <a:avLst/>
            <a:gdLst>
              <a:gd name="connsiteX0" fmla="*/ 0 w 10767616"/>
              <a:gd name="connsiteY0" fmla="*/ 0 h 5418000"/>
              <a:gd name="connsiteX1" fmla="*/ 2921260 w 10767616"/>
              <a:gd name="connsiteY1" fmla="*/ 0 h 5418000"/>
              <a:gd name="connsiteX2" fmla="*/ 2921260 w 10767616"/>
              <a:gd name="connsiteY2" fmla="*/ 246371 h 5418000"/>
              <a:gd name="connsiteX3" fmla="*/ 7861969 w 10767616"/>
              <a:gd name="connsiteY3" fmla="*/ 246371 h 5418000"/>
              <a:gd name="connsiteX4" fmla="*/ 7861969 w 10767616"/>
              <a:gd name="connsiteY4" fmla="*/ 0 h 5418000"/>
              <a:gd name="connsiteX5" fmla="*/ 10767616 w 10767616"/>
              <a:gd name="connsiteY5" fmla="*/ 0 h 5418000"/>
              <a:gd name="connsiteX6" fmla="*/ 10767616 w 10767616"/>
              <a:gd name="connsiteY6" fmla="*/ 5418000 h 5418000"/>
              <a:gd name="connsiteX7" fmla="*/ 0 w 10767616"/>
              <a:gd name="connsiteY7" fmla="*/ 5418000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8" fmla="*/ 7953409 w 10767616"/>
              <a:gd name="connsiteY8" fmla="*/ 337811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 name="connsiteX6" fmla="*/ 2921260 w 10767616"/>
              <a:gd name="connsiteY6"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7616" h="5418000">
                <a:moveTo>
                  <a:pt x="7861969" y="0"/>
                </a:moveTo>
                <a:lnTo>
                  <a:pt x="10767616" y="0"/>
                </a:lnTo>
                <a:lnTo>
                  <a:pt x="10767616" y="5418000"/>
                </a:lnTo>
                <a:lnTo>
                  <a:pt x="0" y="5418000"/>
                </a:lnTo>
                <a:lnTo>
                  <a:pt x="0" y="0"/>
                </a:lnTo>
                <a:lnTo>
                  <a:pt x="2921260" y="0"/>
                </a:lnTo>
              </a:path>
            </a:pathLst>
          </a:custGeom>
          <a:noFill/>
          <a:ln>
            <a:solidFill>
              <a:schemeClr val="accent4"/>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2BB0C100-97B0-4EEE-B661-715650D5E826}"/>
              </a:ext>
            </a:extLst>
          </p:cNvPr>
          <p:cNvSpPr/>
          <p:nvPr/>
        </p:nvSpPr>
        <p:spPr>
          <a:xfrm flipH="1">
            <a:off x="706800" y="5778001"/>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721154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Only" preserve="1">
  <p:cSld name="Title Only Right Light">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107A34A-1BB3-4673-8E88-53D27CCD8A14}"/>
              </a:ext>
            </a:extLst>
          </p:cNvPr>
          <p:cNvSpPr/>
          <p:nvPr/>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ADF43FB-5D85-4CAC-94B0-3E2C9D518297}"/>
              </a:ext>
            </a:extLst>
          </p:cNvPr>
          <p:cNvSpPr/>
          <p:nvPr/>
        </p:nvSpPr>
        <p:spPr>
          <a:xfrm>
            <a:off x="0" y="2385000"/>
            <a:ext cx="36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EF3112-D486-4882-BC48-3F76333284FF}"/>
              </a:ext>
            </a:extLst>
          </p:cNvPr>
          <p:cNvSpPr>
            <a:spLocks noGrp="1"/>
          </p:cNvSpPr>
          <p:nvPr>
            <p:ph type="title"/>
          </p:nvPr>
        </p:nvSpPr>
        <p:spPr>
          <a:xfrm>
            <a:off x="7108590" y="2453081"/>
            <a:ext cx="4015409" cy="1330688"/>
          </a:xfrm>
        </p:spPr>
        <p:txBody>
          <a:bodyPr anchor="b"/>
          <a:lstStyle>
            <a:lvl1pPr algn="ctr">
              <a:defRPr i="0">
                <a:solidFill>
                  <a:schemeClr val="accent3">
                    <a:lumMod val="75000"/>
                  </a:schemeClr>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5C53C519-9032-4600-BB7F-55E3FE850758}"/>
              </a:ext>
            </a:extLst>
          </p:cNvPr>
          <p:cNvSpPr>
            <a:spLocks noGrp="1"/>
          </p:cNvSpPr>
          <p:nvPr>
            <p:ph type="ftr" sz="quarter" idx="10"/>
          </p:nvPr>
        </p:nvSpPr>
        <p:spPr/>
        <p:txBody>
          <a:bodyPr/>
          <a:lstStyle/>
          <a:p>
            <a:endParaRPr lang="en-KE"/>
          </a:p>
        </p:txBody>
      </p:sp>
      <p:sp>
        <p:nvSpPr>
          <p:cNvPr id="7" name="Slide Number Placeholder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a:lstStyle/>
          <a:p>
            <a:fld id="{C7282674-564F-4E95-AFA7-C0BD080A33CB}" type="slidenum">
              <a:rPr lang="en-KE" smtClean="0"/>
              <a:t>‹#›</a:t>
            </a:fld>
            <a:endParaRPr lang="en-KE"/>
          </a:p>
        </p:txBody>
      </p:sp>
      <p:sp>
        <p:nvSpPr>
          <p:cNvPr id="11" name="Rectangle 10">
            <a:extLst>
              <a:ext uri="{FF2B5EF4-FFF2-40B4-BE49-F238E27FC236}">
                <a16:creationId xmlns:a16="http://schemas.microsoft.com/office/drawing/2014/main" id="{500DE010-77BA-4E35-97A1-A032049D87CB}"/>
              </a:ext>
            </a:extLst>
          </p:cNvPr>
          <p:cNvSpPr/>
          <p:nvPr/>
        </p:nvSpPr>
        <p:spPr>
          <a:xfrm>
            <a:off x="11471998" y="2385000"/>
            <a:ext cx="720001"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7DA9AB89-FE71-4487-BE1F-7DA75DEB7CC3}"/>
              </a:ext>
            </a:extLst>
          </p:cNvPr>
          <p:cNvSpPr/>
          <p:nvPr/>
        </p:nvSpPr>
        <p:spPr>
          <a:xfrm rot="5400000" flipH="1">
            <a:off x="3387001" y="-1960199"/>
            <a:ext cx="5418000" cy="10778400"/>
          </a:xfrm>
          <a:custGeom>
            <a:avLst/>
            <a:gdLst>
              <a:gd name="connsiteX0" fmla="*/ 0 w 10767616"/>
              <a:gd name="connsiteY0" fmla="*/ 0 h 5418000"/>
              <a:gd name="connsiteX1" fmla="*/ 2921260 w 10767616"/>
              <a:gd name="connsiteY1" fmla="*/ 0 h 5418000"/>
              <a:gd name="connsiteX2" fmla="*/ 2921260 w 10767616"/>
              <a:gd name="connsiteY2" fmla="*/ 246371 h 5418000"/>
              <a:gd name="connsiteX3" fmla="*/ 7861969 w 10767616"/>
              <a:gd name="connsiteY3" fmla="*/ 246371 h 5418000"/>
              <a:gd name="connsiteX4" fmla="*/ 7861969 w 10767616"/>
              <a:gd name="connsiteY4" fmla="*/ 0 h 5418000"/>
              <a:gd name="connsiteX5" fmla="*/ 10767616 w 10767616"/>
              <a:gd name="connsiteY5" fmla="*/ 0 h 5418000"/>
              <a:gd name="connsiteX6" fmla="*/ 10767616 w 10767616"/>
              <a:gd name="connsiteY6" fmla="*/ 5418000 h 5418000"/>
              <a:gd name="connsiteX7" fmla="*/ 0 w 10767616"/>
              <a:gd name="connsiteY7" fmla="*/ 5418000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8" fmla="*/ 7953409 w 10767616"/>
              <a:gd name="connsiteY8" fmla="*/ 337811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 name="connsiteX6" fmla="*/ 2921260 w 10767616"/>
              <a:gd name="connsiteY6"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7616" h="5418000">
                <a:moveTo>
                  <a:pt x="7861969" y="0"/>
                </a:moveTo>
                <a:lnTo>
                  <a:pt x="10767616" y="0"/>
                </a:lnTo>
                <a:lnTo>
                  <a:pt x="10767616" y="5418000"/>
                </a:lnTo>
                <a:lnTo>
                  <a:pt x="0" y="5418000"/>
                </a:lnTo>
                <a:lnTo>
                  <a:pt x="0" y="0"/>
                </a:lnTo>
                <a:lnTo>
                  <a:pt x="2921260" y="0"/>
                </a:lnTo>
              </a:path>
            </a:pathLst>
          </a:custGeom>
          <a:noFill/>
          <a:ln>
            <a:solidFill>
              <a:schemeClr val="accent4"/>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Rectangle 11">
            <a:extLst>
              <a:ext uri="{FF2B5EF4-FFF2-40B4-BE49-F238E27FC236}">
                <a16:creationId xmlns:a16="http://schemas.microsoft.com/office/drawing/2014/main" id="{41CF587A-B161-455A-8783-631E82DF3D52}"/>
              </a:ext>
            </a:extLst>
          </p:cNvPr>
          <p:cNvSpPr/>
          <p:nvPr/>
        </p:nvSpPr>
        <p:spPr>
          <a:xfrm flipH="1">
            <a:off x="11125201" y="720000"/>
            <a:ext cx="360000" cy="3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950084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Only" preserve="1">
  <p:cSld name="Title Only Left Dark">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107A34A-1BB3-4673-8E88-53D27CCD8A14}"/>
              </a:ext>
            </a:extLst>
          </p:cNvPr>
          <p:cNvSpPr/>
          <p:nvPr/>
        </p:nvSpPr>
        <p:spPr>
          <a:xfrm>
            <a:off x="360000" y="360000"/>
            <a:ext cx="11473200" cy="613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ADF43FB-5D85-4CAC-94B0-3E2C9D518297}"/>
              </a:ext>
            </a:extLst>
          </p:cNvPr>
          <p:cNvSpPr/>
          <p:nvPr/>
        </p:nvSpPr>
        <p:spPr>
          <a:xfrm>
            <a:off x="0" y="2385000"/>
            <a:ext cx="72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EF3112-D486-4882-BC48-3F76333284FF}"/>
              </a:ext>
            </a:extLst>
          </p:cNvPr>
          <p:cNvSpPr>
            <a:spLocks noGrp="1"/>
          </p:cNvSpPr>
          <p:nvPr>
            <p:ph type="title"/>
          </p:nvPr>
        </p:nvSpPr>
        <p:spPr>
          <a:xfrm>
            <a:off x="1003851" y="2453081"/>
            <a:ext cx="4015409" cy="1330688"/>
          </a:xfrm>
        </p:spPr>
        <p:txBody>
          <a:bodyPr anchor="b"/>
          <a:lstStyle>
            <a:lvl1pPr algn="ctr">
              <a:defRPr i="0">
                <a:solidFill>
                  <a:schemeClr val="bg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5C53C519-9032-4600-BB7F-55E3FE850758}"/>
              </a:ext>
            </a:extLst>
          </p:cNvPr>
          <p:cNvSpPr>
            <a:spLocks noGrp="1"/>
          </p:cNvSpPr>
          <p:nvPr>
            <p:ph type="ftr" sz="quarter" idx="10"/>
          </p:nvPr>
        </p:nvSpPr>
        <p:spPr/>
        <p:txBody>
          <a:bodyPr/>
          <a:lstStyle/>
          <a:p>
            <a:endParaRPr lang="en-KE"/>
          </a:p>
        </p:txBody>
      </p:sp>
      <p:sp>
        <p:nvSpPr>
          <p:cNvPr id="7" name="Slide Number Placeholder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a:lstStyle/>
          <a:p>
            <a:fld id="{C7282674-564F-4E95-AFA7-C0BD080A33CB}" type="slidenum">
              <a:rPr lang="en-KE" smtClean="0"/>
              <a:t>‹#›</a:t>
            </a:fld>
            <a:endParaRPr lang="en-KE"/>
          </a:p>
        </p:txBody>
      </p:sp>
      <p:sp>
        <p:nvSpPr>
          <p:cNvPr id="11" name="Rectangle 10">
            <a:extLst>
              <a:ext uri="{FF2B5EF4-FFF2-40B4-BE49-F238E27FC236}">
                <a16:creationId xmlns:a16="http://schemas.microsoft.com/office/drawing/2014/main" id="{500DE010-77BA-4E35-97A1-A032049D87CB}"/>
              </a:ext>
            </a:extLst>
          </p:cNvPr>
          <p:cNvSpPr/>
          <p:nvPr/>
        </p:nvSpPr>
        <p:spPr>
          <a:xfrm>
            <a:off x="11112000" y="2385000"/>
            <a:ext cx="108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7DA9AB89-FE71-4487-BE1F-7DA75DEB7CC3}"/>
              </a:ext>
            </a:extLst>
          </p:cNvPr>
          <p:cNvSpPr/>
          <p:nvPr/>
        </p:nvSpPr>
        <p:spPr>
          <a:xfrm rot="16200000">
            <a:off x="3387001" y="-1960199"/>
            <a:ext cx="5418000" cy="10778400"/>
          </a:xfrm>
          <a:custGeom>
            <a:avLst/>
            <a:gdLst>
              <a:gd name="connsiteX0" fmla="*/ 0 w 10767616"/>
              <a:gd name="connsiteY0" fmla="*/ 0 h 5418000"/>
              <a:gd name="connsiteX1" fmla="*/ 2921260 w 10767616"/>
              <a:gd name="connsiteY1" fmla="*/ 0 h 5418000"/>
              <a:gd name="connsiteX2" fmla="*/ 2921260 w 10767616"/>
              <a:gd name="connsiteY2" fmla="*/ 246371 h 5418000"/>
              <a:gd name="connsiteX3" fmla="*/ 7861969 w 10767616"/>
              <a:gd name="connsiteY3" fmla="*/ 246371 h 5418000"/>
              <a:gd name="connsiteX4" fmla="*/ 7861969 w 10767616"/>
              <a:gd name="connsiteY4" fmla="*/ 0 h 5418000"/>
              <a:gd name="connsiteX5" fmla="*/ 10767616 w 10767616"/>
              <a:gd name="connsiteY5" fmla="*/ 0 h 5418000"/>
              <a:gd name="connsiteX6" fmla="*/ 10767616 w 10767616"/>
              <a:gd name="connsiteY6" fmla="*/ 5418000 h 5418000"/>
              <a:gd name="connsiteX7" fmla="*/ 0 w 10767616"/>
              <a:gd name="connsiteY7" fmla="*/ 5418000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8" fmla="*/ 7953409 w 10767616"/>
              <a:gd name="connsiteY8" fmla="*/ 337811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 name="connsiteX6" fmla="*/ 2921260 w 10767616"/>
              <a:gd name="connsiteY6"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7616" h="5418000">
                <a:moveTo>
                  <a:pt x="7861969" y="0"/>
                </a:moveTo>
                <a:lnTo>
                  <a:pt x="10767616" y="0"/>
                </a:lnTo>
                <a:lnTo>
                  <a:pt x="10767616" y="5418000"/>
                </a:lnTo>
                <a:lnTo>
                  <a:pt x="0" y="5418000"/>
                </a:lnTo>
                <a:lnTo>
                  <a:pt x="0" y="0"/>
                </a:lnTo>
                <a:lnTo>
                  <a:pt x="2921260" y="0"/>
                </a:lnTo>
              </a:path>
            </a:pathLst>
          </a:custGeom>
          <a:noFill/>
          <a:ln>
            <a:solidFill>
              <a:schemeClr val="bg1"/>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2BB0C100-97B0-4EEE-B661-715650D5E826}"/>
              </a:ext>
            </a:extLst>
          </p:cNvPr>
          <p:cNvSpPr/>
          <p:nvPr/>
        </p:nvSpPr>
        <p:spPr>
          <a:xfrm flipH="1">
            <a:off x="706800" y="5778001"/>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85009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D9373E7-96AD-4D3A-89FC-75B37BB2C87B}"/>
              </a:ext>
            </a:extLst>
          </p:cNvPr>
          <p:cNvSpPr/>
          <p:nvPr/>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9E01CD27-564C-4C36-AFC8-1DAB684F65E9}"/>
              </a:ext>
            </a:extLst>
          </p:cNvPr>
          <p:cNvSpPr>
            <a:spLocks noGrp="1"/>
          </p:cNvSpPr>
          <p:nvPr>
            <p:ph type="ftr" sz="quarter" idx="10"/>
          </p:nvPr>
        </p:nvSpPr>
        <p:spPr/>
        <p:txBody>
          <a:bodyPr/>
          <a:lstStyle/>
          <a:p>
            <a:endParaRPr lang="en-KE"/>
          </a:p>
        </p:txBody>
      </p:sp>
      <p:sp>
        <p:nvSpPr>
          <p:cNvPr id="6" name="Slide Number Placeholder 5">
            <a:extLst>
              <a:ext uri="{FF2B5EF4-FFF2-40B4-BE49-F238E27FC236}">
                <a16:creationId xmlns:a16="http://schemas.microsoft.com/office/drawing/2014/main" id="{1788FFDF-C113-4368-A9BD-F6D9A2962B85}"/>
              </a:ext>
            </a:extLst>
          </p:cNvPr>
          <p:cNvSpPr>
            <a:spLocks noGrp="1"/>
          </p:cNvSpPr>
          <p:nvPr>
            <p:ph type="sldNum" sz="quarter" idx="11"/>
          </p:nvPr>
        </p:nvSpPr>
        <p:spPr/>
        <p:txBody>
          <a:bodyPr/>
          <a:lstStyle/>
          <a:p>
            <a:fld id="{C7282674-564F-4E95-AFA7-C0BD080A33CB}" type="slidenum">
              <a:rPr lang="en-KE" smtClean="0"/>
              <a:t>‹#›</a:t>
            </a:fld>
            <a:endParaRPr lang="en-KE"/>
          </a:p>
        </p:txBody>
      </p:sp>
    </p:spTree>
    <p:extLst>
      <p:ext uri="{BB962C8B-B14F-4D97-AF65-F5344CB8AC3E}">
        <p14:creationId xmlns:p14="http://schemas.microsoft.com/office/powerpoint/2010/main" val="408218724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blank" preserve="1">
  <p:cSld name="Blank with Bor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D9373E7-96AD-4D3A-89FC-75B37BB2C87B}"/>
              </a:ext>
            </a:extLst>
          </p:cNvPr>
          <p:cNvSpPr/>
          <p:nvPr/>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9E01CD27-564C-4C36-AFC8-1DAB684F65E9}"/>
              </a:ext>
            </a:extLst>
          </p:cNvPr>
          <p:cNvSpPr>
            <a:spLocks noGrp="1"/>
          </p:cNvSpPr>
          <p:nvPr>
            <p:ph type="ftr" sz="quarter" idx="10"/>
          </p:nvPr>
        </p:nvSpPr>
        <p:spPr/>
        <p:txBody>
          <a:bodyPr/>
          <a:lstStyle/>
          <a:p>
            <a:endParaRPr lang="en-KE"/>
          </a:p>
        </p:txBody>
      </p:sp>
      <p:sp>
        <p:nvSpPr>
          <p:cNvPr id="6" name="Slide Number Placeholder 5">
            <a:extLst>
              <a:ext uri="{FF2B5EF4-FFF2-40B4-BE49-F238E27FC236}">
                <a16:creationId xmlns:a16="http://schemas.microsoft.com/office/drawing/2014/main" id="{1788FFDF-C113-4368-A9BD-F6D9A2962B85}"/>
              </a:ext>
            </a:extLst>
          </p:cNvPr>
          <p:cNvSpPr>
            <a:spLocks noGrp="1"/>
          </p:cNvSpPr>
          <p:nvPr>
            <p:ph type="sldNum" sz="quarter" idx="11"/>
          </p:nvPr>
        </p:nvSpPr>
        <p:spPr/>
        <p:txBody>
          <a:bodyPr/>
          <a:lstStyle/>
          <a:p>
            <a:fld id="{C7282674-564F-4E95-AFA7-C0BD080A33CB}" type="slidenum">
              <a:rPr lang="en-KE" smtClean="0"/>
              <a:t>‹#›</a:t>
            </a:fld>
            <a:endParaRPr lang="en-KE"/>
          </a:p>
        </p:txBody>
      </p:sp>
      <p:sp>
        <p:nvSpPr>
          <p:cNvPr id="8" name="Rectangle 7">
            <a:extLst>
              <a:ext uri="{FF2B5EF4-FFF2-40B4-BE49-F238E27FC236}">
                <a16:creationId xmlns:a16="http://schemas.microsoft.com/office/drawing/2014/main" id="{582268F6-10A6-447E-9928-37CC0D5A4B0A}"/>
              </a:ext>
            </a:extLst>
          </p:cNvPr>
          <p:cNvSpPr/>
          <p:nvPr/>
        </p:nvSpPr>
        <p:spPr>
          <a:xfrm>
            <a:off x="720000" y="720000"/>
            <a:ext cx="10753200" cy="5382000"/>
          </a:xfrm>
          <a:prstGeom prst="rect">
            <a:avLst/>
          </a:prstGeom>
          <a:noFill/>
          <a:ln>
            <a:solidFill>
              <a:schemeClr val="accent3"/>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Tree>
    <p:extLst>
      <p:ext uri="{BB962C8B-B14F-4D97-AF65-F5344CB8AC3E}">
        <p14:creationId xmlns:p14="http://schemas.microsoft.com/office/powerpoint/2010/main" val="1524216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02FB18-52CF-4EA3-A8C5-A1FBFAFCC75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KE"/>
          </a:p>
        </p:txBody>
      </p:sp>
      <p:sp>
        <p:nvSpPr>
          <p:cNvPr id="3" name="Vertical Text Placeholder 2">
            <a:extLst>
              <a:ext uri="{FF2B5EF4-FFF2-40B4-BE49-F238E27FC236}">
                <a16:creationId xmlns:a16="http://schemas.microsoft.com/office/drawing/2014/main" id="{E3EEC85B-1FBF-4FC1-9331-5822329519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4" name="Date Placeholder 3">
            <a:extLst>
              <a:ext uri="{FF2B5EF4-FFF2-40B4-BE49-F238E27FC236}">
                <a16:creationId xmlns:a16="http://schemas.microsoft.com/office/drawing/2014/main" id="{28343E41-CB3C-4494-990D-EB6B809E2D31}"/>
              </a:ext>
            </a:extLst>
          </p:cNvPr>
          <p:cNvSpPr>
            <a:spLocks noGrp="1"/>
          </p:cNvSpPr>
          <p:nvPr>
            <p:ph type="dt" sz="half" idx="10"/>
          </p:nvPr>
        </p:nvSpPr>
        <p:spPr/>
        <p:txBody>
          <a:bodyPr/>
          <a:lstStyle/>
          <a:p>
            <a:fld id="{286AC8FD-7909-475C-9A5C-5E6275F1EA42}" type="datetimeFigureOut">
              <a:rPr lang="en-KE" smtClean="0"/>
              <a:t>18/05/2021</a:t>
            </a:fld>
            <a:endParaRPr lang="en-KE"/>
          </a:p>
        </p:txBody>
      </p:sp>
      <p:sp>
        <p:nvSpPr>
          <p:cNvPr id="5" name="Footer Placeholder 4">
            <a:extLst>
              <a:ext uri="{FF2B5EF4-FFF2-40B4-BE49-F238E27FC236}">
                <a16:creationId xmlns:a16="http://schemas.microsoft.com/office/drawing/2014/main" id="{E5AAD33C-BAF3-40A6-88B3-7FB062CB4EDC}"/>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146A6F89-D24A-4594-9BAB-9F065AA10B8C}"/>
              </a:ext>
            </a:extLst>
          </p:cNvPr>
          <p:cNvSpPr>
            <a:spLocks noGrp="1"/>
          </p:cNvSpPr>
          <p:nvPr>
            <p:ph type="sldNum" sz="quarter" idx="12"/>
          </p:nvPr>
        </p:nvSpPr>
        <p:spPr/>
        <p:txBody>
          <a:bodyPr/>
          <a:lstStyle/>
          <a:p>
            <a:fld id="{C7282674-564F-4E95-AFA7-C0BD080A33CB}" type="slidenum">
              <a:rPr lang="en-KE" smtClean="0"/>
              <a:t>‹#›</a:t>
            </a:fld>
            <a:endParaRPr lang="en-KE"/>
          </a:p>
        </p:txBody>
      </p:sp>
    </p:spTree>
    <p:extLst>
      <p:ext uri="{BB962C8B-B14F-4D97-AF65-F5344CB8AC3E}">
        <p14:creationId xmlns:p14="http://schemas.microsoft.com/office/powerpoint/2010/main" val="23361378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280A-DD18-47F6-A3B4-3B0571BE0C04}"/>
              </a:ext>
            </a:extLst>
          </p:cNvPr>
          <p:cNvSpPr>
            <a:spLocks noGrp="1"/>
          </p:cNvSpPr>
          <p:nvPr>
            <p:ph type="title"/>
          </p:nvPr>
        </p:nvSpPr>
        <p:spPr>
          <a:xfrm>
            <a:off x="839788" y="987424"/>
            <a:ext cx="3932237" cy="1069975"/>
          </a:xfrm>
        </p:spPr>
        <p:txBody>
          <a:bodyPr anchor="b"/>
          <a:lstStyle>
            <a:lvl1pPr algn="l">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3055BB1-64FB-4BD8-95CC-0516CA79BE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364E89-A8EE-406F-81DD-C6357B15C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508C719C-3F6B-4A74-BAD7-C48CE3BB03E9}"/>
              </a:ext>
            </a:extLst>
          </p:cNvPr>
          <p:cNvSpPr>
            <a:spLocks noGrp="1"/>
          </p:cNvSpPr>
          <p:nvPr>
            <p:ph type="ftr" sz="quarter" idx="10"/>
          </p:nvPr>
        </p:nvSpPr>
        <p:spPr/>
        <p:txBody>
          <a:bodyPr/>
          <a:lstStyle/>
          <a:p>
            <a:endParaRPr lang="en-KE"/>
          </a:p>
        </p:txBody>
      </p:sp>
      <p:sp>
        <p:nvSpPr>
          <p:cNvPr id="9" name="Slide Number Placeholder 8">
            <a:extLst>
              <a:ext uri="{FF2B5EF4-FFF2-40B4-BE49-F238E27FC236}">
                <a16:creationId xmlns:a16="http://schemas.microsoft.com/office/drawing/2014/main" id="{D8CFE0CD-5513-4A5E-9C88-11D165C62919}"/>
              </a:ext>
            </a:extLst>
          </p:cNvPr>
          <p:cNvSpPr>
            <a:spLocks noGrp="1"/>
          </p:cNvSpPr>
          <p:nvPr>
            <p:ph type="sldNum" sz="quarter" idx="11"/>
          </p:nvPr>
        </p:nvSpPr>
        <p:spPr/>
        <p:txBody>
          <a:bodyPr/>
          <a:lstStyle/>
          <a:p>
            <a:fld id="{C7282674-564F-4E95-AFA7-C0BD080A33CB}" type="slidenum">
              <a:rPr lang="en-KE" smtClean="0"/>
              <a:t>‹#›</a:t>
            </a:fld>
            <a:endParaRPr lang="en-KE"/>
          </a:p>
        </p:txBody>
      </p:sp>
    </p:spTree>
    <p:extLst>
      <p:ext uri="{BB962C8B-B14F-4D97-AF65-F5344CB8AC3E}">
        <p14:creationId xmlns:p14="http://schemas.microsoft.com/office/powerpoint/2010/main" val="3279958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Title and Content with Image">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D493F5F-AC40-4F60-A0B1-577DF95C5348}"/>
              </a:ext>
            </a:extLst>
          </p:cNvPr>
          <p:cNvSpPr/>
          <p:nvPr/>
        </p:nvSpPr>
        <p:spPr>
          <a:xfrm>
            <a:off x="360000" y="360000"/>
            <a:ext cx="11473200" cy="613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B40DD56-3645-4CAC-A799-EB46A6AAC51E}"/>
              </a:ext>
            </a:extLst>
          </p:cNvPr>
          <p:cNvSpPr/>
          <p:nvPr/>
        </p:nvSpPr>
        <p:spPr>
          <a:xfrm>
            <a:off x="1080000" y="0"/>
            <a:ext cx="2520000" cy="2304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91F11B5-8838-43F4-B445-480FB80FCC73}"/>
              </a:ext>
            </a:extLst>
          </p:cNvPr>
          <p:cNvSpPr/>
          <p:nvPr/>
        </p:nvSpPr>
        <p:spPr>
          <a:xfrm>
            <a:off x="1080000" y="5760000"/>
            <a:ext cx="2520000" cy="1098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B54312-8F47-47A2-B516-8177B86706CC}"/>
              </a:ext>
            </a:extLst>
          </p:cNvPr>
          <p:cNvSpPr>
            <a:spLocks noGrp="1"/>
          </p:cNvSpPr>
          <p:nvPr>
            <p:ph type="title"/>
          </p:nvPr>
        </p:nvSpPr>
        <p:spPr>
          <a:xfrm>
            <a:off x="1172817" y="213691"/>
            <a:ext cx="2279373" cy="1858617"/>
          </a:xfrm>
        </p:spPr>
        <p:txBody>
          <a:bodyPr anchor="b">
            <a:normAutofit/>
          </a:bodyPr>
          <a:lstStyle>
            <a:lvl1pPr algn="ctr">
              <a:defRPr sz="3200" i="0">
                <a:solidFill>
                  <a:schemeClr val="bg1"/>
                </a:solidFill>
              </a:defRPr>
            </a:lvl1p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B8B61B44-10FA-428B-8BF8-C394F5615CF9}"/>
              </a:ext>
            </a:extLst>
          </p:cNvPr>
          <p:cNvSpPr>
            <a:spLocks noGrp="1"/>
          </p:cNvSpPr>
          <p:nvPr>
            <p:ph type="ftr" sz="quarter" idx="10"/>
          </p:nvPr>
        </p:nvSpPr>
        <p:spPr/>
        <p:txBody>
          <a:bodyPr/>
          <a:lstStyle/>
          <a:p>
            <a:endParaRPr lang="en-US" dirty="0"/>
          </a:p>
        </p:txBody>
      </p:sp>
      <p:sp>
        <p:nvSpPr>
          <p:cNvPr id="9" name="Slide Number Placeholder 8">
            <a:extLst>
              <a:ext uri="{FF2B5EF4-FFF2-40B4-BE49-F238E27FC236}">
                <a16:creationId xmlns:a16="http://schemas.microsoft.com/office/drawing/2014/main" id="{2223D0DA-91AB-4EBB-8EB2-6AA2C48D5120}"/>
              </a:ext>
            </a:extLst>
          </p:cNvPr>
          <p:cNvSpPr>
            <a:spLocks noGrp="1"/>
          </p:cNvSpPr>
          <p:nvPr>
            <p:ph type="sldNum" sz="quarter" idx="11"/>
          </p:nvPr>
        </p:nvSpPr>
        <p:spPr/>
        <p:txBody>
          <a:bodyPr/>
          <a:lstStyle/>
          <a:p>
            <a:fld id="{BA282B3E-4E3B-4D3F-AC29-B6E963F9C7A1}" type="slidenum">
              <a:rPr lang="en-US" smtClean="0"/>
              <a:t>‹#›</a:t>
            </a:fld>
            <a:endParaRPr lang="en-US" dirty="0"/>
          </a:p>
        </p:txBody>
      </p:sp>
      <p:sp>
        <p:nvSpPr>
          <p:cNvPr id="18" name="Picture Placeholder 17">
            <a:extLst>
              <a:ext uri="{FF2B5EF4-FFF2-40B4-BE49-F238E27FC236}">
                <a16:creationId xmlns:a16="http://schemas.microsoft.com/office/drawing/2014/main" id="{FD7451B0-4AF9-40E1-AFCF-05D4F056CA65}"/>
              </a:ext>
            </a:extLst>
          </p:cNvPr>
          <p:cNvSpPr>
            <a:spLocks noGrp="1"/>
          </p:cNvSpPr>
          <p:nvPr>
            <p:ph type="pic" sz="quarter" idx="12" hasCustomPrompt="1"/>
          </p:nvPr>
        </p:nvSpPr>
        <p:spPr>
          <a:xfrm>
            <a:off x="1080000" y="2304000"/>
            <a:ext cx="2520000" cy="3454357"/>
          </a:xfrm>
        </p:spPr>
        <p:txBody>
          <a:bodyPr anchor="ctr"/>
          <a:lstStyle>
            <a:lvl1pPr marL="0" indent="0" algn="ctr">
              <a:buNone/>
              <a:defRPr i="1">
                <a:solidFill>
                  <a:schemeClr val="bg1"/>
                </a:solidFill>
              </a:defRPr>
            </a:lvl1pPr>
          </a:lstStyle>
          <a:p>
            <a:r>
              <a:rPr lang="en-US" dirty="0"/>
              <a:t>Insert Your Picture Here</a:t>
            </a:r>
          </a:p>
        </p:txBody>
      </p:sp>
      <p:sp>
        <p:nvSpPr>
          <p:cNvPr id="6" name="Text Placeholder 5">
            <a:extLst>
              <a:ext uri="{FF2B5EF4-FFF2-40B4-BE49-F238E27FC236}">
                <a16:creationId xmlns:a16="http://schemas.microsoft.com/office/drawing/2014/main" id="{0CE2A558-A752-4F84-96CD-9C73D34C3EB7}"/>
              </a:ext>
            </a:extLst>
          </p:cNvPr>
          <p:cNvSpPr>
            <a:spLocks noGrp="1"/>
          </p:cNvSpPr>
          <p:nvPr>
            <p:ph type="body" sz="quarter" idx="13" hasCustomPrompt="1"/>
          </p:nvPr>
        </p:nvSpPr>
        <p:spPr>
          <a:xfrm>
            <a:off x="4373563" y="2674144"/>
            <a:ext cx="6529387" cy="1509713"/>
          </a:xfrm>
        </p:spPr>
        <p:txBody>
          <a:bodyPr anchor="ctr">
            <a:normAutofit/>
          </a:bodyPr>
          <a:lstStyle>
            <a:lvl1pPr marL="0" indent="0" algn="ctr">
              <a:buNone/>
              <a:defRPr sz="3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Write something memorable…</a:t>
            </a:r>
          </a:p>
        </p:txBody>
      </p:sp>
      <p:sp>
        <p:nvSpPr>
          <p:cNvPr id="16" name="Rectangle 15">
            <a:extLst>
              <a:ext uri="{FF2B5EF4-FFF2-40B4-BE49-F238E27FC236}">
                <a16:creationId xmlns:a16="http://schemas.microsoft.com/office/drawing/2014/main" id="{B71E4597-9A31-4A37-A907-D3F61EB7F82E}"/>
              </a:ext>
            </a:extLst>
          </p:cNvPr>
          <p:cNvSpPr/>
          <p:nvPr/>
        </p:nvSpPr>
        <p:spPr>
          <a:xfrm flipH="1">
            <a:off x="10768500" y="5395300"/>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BC246D3C-862F-4C73-8928-347E381A9763}"/>
              </a:ext>
            </a:extLst>
          </p:cNvPr>
          <p:cNvSpPr/>
          <p:nvPr/>
        </p:nvSpPr>
        <p:spPr>
          <a:xfrm>
            <a:off x="704386" y="713698"/>
            <a:ext cx="10767616" cy="5418000"/>
          </a:xfrm>
          <a:custGeom>
            <a:avLst/>
            <a:gdLst>
              <a:gd name="connsiteX0" fmla="*/ 0 w 10783231"/>
              <a:gd name="connsiteY0" fmla="*/ 0 h 5418000"/>
              <a:gd name="connsiteX1" fmla="*/ 97696 w 10783231"/>
              <a:gd name="connsiteY1" fmla="*/ 0 h 5418000"/>
              <a:gd name="connsiteX2" fmla="*/ 97696 w 10783231"/>
              <a:gd name="connsiteY2" fmla="*/ 1578240 h 5418000"/>
              <a:gd name="connsiteX3" fmla="*/ 3148264 w 10783231"/>
              <a:gd name="connsiteY3" fmla="*/ 1578240 h 5418000"/>
              <a:gd name="connsiteX4" fmla="*/ 3148264 w 10783231"/>
              <a:gd name="connsiteY4" fmla="*/ 0 h 5418000"/>
              <a:gd name="connsiteX5" fmla="*/ 10783231 w 10783231"/>
              <a:gd name="connsiteY5" fmla="*/ 0 h 5418000"/>
              <a:gd name="connsiteX6" fmla="*/ 10783231 w 10783231"/>
              <a:gd name="connsiteY6" fmla="*/ 5418000 h 5418000"/>
              <a:gd name="connsiteX7" fmla="*/ 0 w 10783231"/>
              <a:gd name="connsiteY7" fmla="*/ 5418000 h 5418000"/>
              <a:gd name="connsiteX0" fmla="*/ 3148264 w 10783231"/>
              <a:gd name="connsiteY0" fmla="*/ 1578240 h 5418000"/>
              <a:gd name="connsiteX1" fmla="*/ 3148264 w 10783231"/>
              <a:gd name="connsiteY1" fmla="*/ 0 h 5418000"/>
              <a:gd name="connsiteX2" fmla="*/ 10783231 w 10783231"/>
              <a:gd name="connsiteY2" fmla="*/ 0 h 5418000"/>
              <a:gd name="connsiteX3" fmla="*/ 10783231 w 10783231"/>
              <a:gd name="connsiteY3" fmla="*/ 5418000 h 5418000"/>
              <a:gd name="connsiteX4" fmla="*/ 0 w 10783231"/>
              <a:gd name="connsiteY4" fmla="*/ 5418000 h 5418000"/>
              <a:gd name="connsiteX5" fmla="*/ 0 w 10783231"/>
              <a:gd name="connsiteY5" fmla="*/ 0 h 5418000"/>
              <a:gd name="connsiteX6" fmla="*/ 97696 w 10783231"/>
              <a:gd name="connsiteY6" fmla="*/ 0 h 5418000"/>
              <a:gd name="connsiteX7" fmla="*/ 97696 w 10783231"/>
              <a:gd name="connsiteY7" fmla="*/ 1578240 h 5418000"/>
              <a:gd name="connsiteX8" fmla="*/ 3239704 w 10783231"/>
              <a:gd name="connsiteY8" fmla="*/ 1669680 h 5418000"/>
              <a:gd name="connsiteX0" fmla="*/ 3148264 w 10783231"/>
              <a:gd name="connsiteY0" fmla="*/ 1578240 h 5418000"/>
              <a:gd name="connsiteX1" fmla="*/ 3148264 w 10783231"/>
              <a:gd name="connsiteY1" fmla="*/ 0 h 5418000"/>
              <a:gd name="connsiteX2" fmla="*/ 10783231 w 10783231"/>
              <a:gd name="connsiteY2" fmla="*/ 0 h 5418000"/>
              <a:gd name="connsiteX3" fmla="*/ 10783231 w 10783231"/>
              <a:gd name="connsiteY3" fmla="*/ 5418000 h 5418000"/>
              <a:gd name="connsiteX4" fmla="*/ 0 w 10783231"/>
              <a:gd name="connsiteY4" fmla="*/ 5418000 h 5418000"/>
              <a:gd name="connsiteX5" fmla="*/ 0 w 10783231"/>
              <a:gd name="connsiteY5" fmla="*/ 0 h 5418000"/>
              <a:gd name="connsiteX6" fmla="*/ 97696 w 10783231"/>
              <a:gd name="connsiteY6" fmla="*/ 0 h 5418000"/>
              <a:gd name="connsiteX7" fmla="*/ 97696 w 10783231"/>
              <a:gd name="connsiteY7" fmla="*/ 1578240 h 5418000"/>
              <a:gd name="connsiteX0" fmla="*/ 3148264 w 10783231"/>
              <a:gd name="connsiteY0" fmla="*/ 0 h 5418000"/>
              <a:gd name="connsiteX1" fmla="*/ 10783231 w 10783231"/>
              <a:gd name="connsiteY1" fmla="*/ 0 h 5418000"/>
              <a:gd name="connsiteX2" fmla="*/ 10783231 w 10783231"/>
              <a:gd name="connsiteY2" fmla="*/ 5418000 h 5418000"/>
              <a:gd name="connsiteX3" fmla="*/ 0 w 10783231"/>
              <a:gd name="connsiteY3" fmla="*/ 5418000 h 5418000"/>
              <a:gd name="connsiteX4" fmla="*/ 0 w 10783231"/>
              <a:gd name="connsiteY4" fmla="*/ 0 h 5418000"/>
              <a:gd name="connsiteX5" fmla="*/ 97696 w 10783231"/>
              <a:gd name="connsiteY5" fmla="*/ 0 h 5418000"/>
              <a:gd name="connsiteX6" fmla="*/ 97696 w 10783231"/>
              <a:gd name="connsiteY6" fmla="*/ 1578240 h 5418000"/>
              <a:gd name="connsiteX0" fmla="*/ 3148264 w 10783231"/>
              <a:gd name="connsiteY0" fmla="*/ 0 h 5418000"/>
              <a:gd name="connsiteX1" fmla="*/ 10783231 w 10783231"/>
              <a:gd name="connsiteY1" fmla="*/ 0 h 5418000"/>
              <a:gd name="connsiteX2" fmla="*/ 10783231 w 10783231"/>
              <a:gd name="connsiteY2" fmla="*/ 5418000 h 5418000"/>
              <a:gd name="connsiteX3" fmla="*/ 0 w 10783231"/>
              <a:gd name="connsiteY3" fmla="*/ 5418000 h 5418000"/>
              <a:gd name="connsiteX4" fmla="*/ 0 w 10783231"/>
              <a:gd name="connsiteY4" fmla="*/ 0 h 5418000"/>
              <a:gd name="connsiteX5" fmla="*/ 97696 w 10783231"/>
              <a:gd name="connsiteY5" fmla="*/ 0 h 5418000"/>
              <a:gd name="connsiteX0" fmla="*/ 3148264 w 10783231"/>
              <a:gd name="connsiteY0" fmla="*/ 0 h 5418000"/>
              <a:gd name="connsiteX1" fmla="*/ 10783231 w 10783231"/>
              <a:gd name="connsiteY1" fmla="*/ 0 h 5418000"/>
              <a:gd name="connsiteX2" fmla="*/ 10783231 w 10783231"/>
              <a:gd name="connsiteY2" fmla="*/ 5418000 h 5418000"/>
              <a:gd name="connsiteX3" fmla="*/ 0 w 10783231"/>
              <a:gd name="connsiteY3" fmla="*/ 5418000 h 5418000"/>
              <a:gd name="connsiteX4" fmla="*/ 0 w 10783231"/>
              <a:gd name="connsiteY4" fmla="*/ 0 h 541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3231" h="5418000">
                <a:moveTo>
                  <a:pt x="3148264" y="0"/>
                </a:moveTo>
                <a:lnTo>
                  <a:pt x="10783231" y="0"/>
                </a:lnTo>
                <a:lnTo>
                  <a:pt x="10783231" y="5418000"/>
                </a:lnTo>
                <a:lnTo>
                  <a:pt x="0" y="5418000"/>
                </a:lnTo>
                <a:lnTo>
                  <a:pt x="0" y="0"/>
                </a:lnTo>
              </a:path>
            </a:pathLst>
          </a:custGeom>
          <a:noFill/>
          <a:ln>
            <a:solidFill>
              <a:schemeClr val="bg1"/>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319417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endParaRPr lang="en-US" dirty="0"/>
          </a:p>
        </p:txBody>
      </p:sp>
      <p:sp>
        <p:nvSpPr>
          <p:cNvPr id="2" name="Rectangle 1">
            <a:extLst>
              <a:ext uri="{FF2B5EF4-FFF2-40B4-BE49-F238E27FC236}">
                <a16:creationId xmlns:a16="http://schemas.microsoft.com/office/drawing/2014/main" id="{BB940F57-02B1-4B56-8BA7-24557BFCBB01}"/>
              </a:ext>
            </a:extLst>
          </p:cNvPr>
          <p:cNvSpPr/>
          <p:nvPr/>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819552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499902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Title Slide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a:t>Click icon to add picture</a:t>
            </a:r>
            <a:endParaRPr lang="en-US" dirty="0"/>
          </a:p>
        </p:txBody>
      </p:sp>
      <p:sp>
        <p:nvSpPr>
          <p:cNvPr id="9" name="Rectangle 8">
            <a:extLst>
              <a:ext uri="{FF2B5EF4-FFF2-40B4-BE49-F238E27FC236}">
                <a16:creationId xmlns:a16="http://schemas.microsoft.com/office/drawing/2014/main" id="{38CBA09E-664D-42AC-81A8-E6756A655750}"/>
              </a:ext>
            </a:extLst>
          </p:cNvPr>
          <p:cNvSpPr/>
          <p:nvPr/>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title="Decorative"/>
          <p:cNvSpPr/>
          <p:nvPr/>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040520"/>
            <a:ext cx="4120444" cy="1818655"/>
          </a:xfrm>
        </p:spPr>
        <p:txBody>
          <a:bodyPr anchor="b">
            <a:noAutofit/>
          </a:bodyPr>
          <a:lstStyle>
            <a:lvl1pPr algn="l">
              <a:defRPr sz="5000" b="1">
                <a:solidFill>
                  <a:schemeClr val="bg1"/>
                </a:solidFill>
                <a:latin typeface="+mj-lt"/>
              </a:defRPr>
            </a:lvl1pPr>
          </a:lstStyle>
          <a:p>
            <a:r>
              <a:rPr lang="en-US" dirty="0"/>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1" name="Shape 62" title="Decorative">
            <a:extLst>
              <a:ext uri="{FF2B5EF4-FFF2-40B4-BE49-F238E27FC236}">
                <a16:creationId xmlns:a16="http://schemas.microsoft.com/office/drawing/2014/main" id="{E1A23DB6-E067-4A30-8C4B-98B452428518}"/>
              </a:ext>
            </a:extLst>
          </p:cNvPr>
          <p:cNvSpPr/>
          <p:nvPr/>
        </p:nvSpPr>
        <p:spPr>
          <a:xfrm rot="16200000" flipV="1">
            <a:off x="1893092" y="2764774"/>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4285660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90" y="2905535"/>
            <a:ext cx="4120444" cy="891250"/>
          </a:xfrm>
        </p:spPr>
        <p:txBody>
          <a:bodyPr anchor="t">
            <a:noAutofit/>
          </a:bodyPr>
          <a:lstStyle>
            <a:lvl1pPr algn="ct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0" y="3993558"/>
            <a:ext cx="4120443"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p:nvSpPr>
        <p:spPr>
          <a:xfrm rot="16200000" flipV="1">
            <a:off x="5932310" y="272667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2" name="Rectangle 1" title="Decorative"/>
          <p:cNvSpPr/>
          <p:nvPr/>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26225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p:nvSpPr>
        <p:spPr>
          <a:xfrm>
            <a:off x="1238104" y="860778"/>
            <a:ext cx="9715792"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526601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5_Title Slide with Image">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p:nvSpPr>
        <p:spPr>
          <a:xfrm>
            <a:off x="1238104" y="860778"/>
            <a:ext cx="9715792" cy="5136445"/>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19856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4_Title Slide with Image">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09355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09B34-39D1-41B9-9AC7-8BD87FC2D3B8}"/>
              </a:ext>
            </a:extLst>
          </p:cNvPr>
          <p:cNvSpPr>
            <a:spLocks noGrp="1"/>
          </p:cNvSpPr>
          <p:nvPr>
            <p:ph type="title"/>
          </p:nvPr>
        </p:nvSpPr>
        <p:spPr/>
        <p:txBody>
          <a:bodyPr/>
          <a:lstStyle/>
          <a:p>
            <a:r>
              <a:rPr lang="en-US"/>
              <a:t>Click to edit Master title style</a:t>
            </a:r>
            <a:endParaRPr lang="en-KE"/>
          </a:p>
        </p:txBody>
      </p:sp>
      <p:sp>
        <p:nvSpPr>
          <p:cNvPr id="3" name="Content Placeholder 2">
            <a:extLst>
              <a:ext uri="{FF2B5EF4-FFF2-40B4-BE49-F238E27FC236}">
                <a16:creationId xmlns:a16="http://schemas.microsoft.com/office/drawing/2014/main" id="{A878C8E0-8357-4481-962C-81A420188D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4" name="Date Placeholder 3">
            <a:extLst>
              <a:ext uri="{FF2B5EF4-FFF2-40B4-BE49-F238E27FC236}">
                <a16:creationId xmlns:a16="http://schemas.microsoft.com/office/drawing/2014/main" id="{F324AAB6-3192-4F66-95E5-D5C5FE46C10C}"/>
              </a:ext>
            </a:extLst>
          </p:cNvPr>
          <p:cNvSpPr>
            <a:spLocks noGrp="1"/>
          </p:cNvSpPr>
          <p:nvPr>
            <p:ph type="dt" sz="half" idx="10"/>
          </p:nvPr>
        </p:nvSpPr>
        <p:spPr/>
        <p:txBody>
          <a:bodyPr/>
          <a:lstStyle/>
          <a:p>
            <a:fld id="{286AC8FD-7909-475C-9A5C-5E6275F1EA42}" type="datetimeFigureOut">
              <a:rPr lang="en-KE" smtClean="0"/>
              <a:t>18/05/2021</a:t>
            </a:fld>
            <a:endParaRPr lang="en-KE"/>
          </a:p>
        </p:txBody>
      </p:sp>
      <p:sp>
        <p:nvSpPr>
          <p:cNvPr id="5" name="Footer Placeholder 4">
            <a:extLst>
              <a:ext uri="{FF2B5EF4-FFF2-40B4-BE49-F238E27FC236}">
                <a16:creationId xmlns:a16="http://schemas.microsoft.com/office/drawing/2014/main" id="{CB7CBDC4-D814-4F2C-9DB1-C545F165BE84}"/>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04E33A14-FD8C-4BA6-B3EC-142A536E8AE8}"/>
              </a:ext>
            </a:extLst>
          </p:cNvPr>
          <p:cNvSpPr>
            <a:spLocks noGrp="1"/>
          </p:cNvSpPr>
          <p:nvPr>
            <p:ph type="sldNum" sz="quarter" idx="12"/>
          </p:nvPr>
        </p:nvSpPr>
        <p:spPr/>
        <p:txBody>
          <a:bodyPr/>
          <a:lstStyle/>
          <a:p>
            <a:fld id="{C7282674-564F-4E95-AFA7-C0BD080A33CB}" type="slidenum">
              <a:rPr lang="en-KE" smtClean="0"/>
              <a:t>‹#›</a:t>
            </a:fld>
            <a:endParaRPr lang="en-KE"/>
          </a:p>
        </p:txBody>
      </p:sp>
    </p:spTree>
    <p:extLst>
      <p:ext uri="{BB962C8B-B14F-4D97-AF65-F5344CB8AC3E}">
        <p14:creationId xmlns:p14="http://schemas.microsoft.com/office/powerpoint/2010/main" val="27954604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7673944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6282729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036748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Divider 2">
    <p:bg>
      <p:bgPr>
        <a:solidFill>
          <a:schemeClr val="accent1"/>
        </a:solidFill>
        <a:effectLst/>
      </p:bgPr>
    </p:bg>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p:nvSpPr>
        <p:spPr>
          <a:xfrm flipV="1">
            <a:off x="7337163"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4377892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title="Decorative">
            <a:extLst>
              <a:ext uri="{FF2B5EF4-FFF2-40B4-BE49-F238E27FC236}">
                <a16:creationId xmlns:a16="http://schemas.microsoft.com/office/drawing/2014/main" id="{2683CBB0-468F-4DD2-853B-FBFFA91B662E}"/>
              </a:ext>
            </a:extLst>
          </p:cNvPr>
          <p:cNvSpPr/>
          <p:nvPr/>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0954136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8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p:nvSpPr>
        <p:spPr>
          <a:xfrm rot="16200000" flipV="1">
            <a:off x="1560255" y="445140"/>
            <a:ext cx="0" cy="1930310"/>
          </a:xfrm>
          <a:prstGeom prst="line">
            <a:avLst/>
          </a:prstGeom>
          <a:ln w="76200">
            <a:solidFill>
              <a:schemeClr val="accent2">
                <a:lumMod val="75000"/>
                <a:lumOff val="25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18570036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41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p:nvSpPr>
        <p:spPr>
          <a:xfrm rot="16200000" flipV="1">
            <a:off x="1560255" y="445140"/>
            <a:ext cx="0" cy="1930310"/>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332844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7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a:lstStyle/>
          <a:p>
            <a:r>
              <a:rPr lang="en-US" noProof="0"/>
              <a:t>Click icon to add picture</a:t>
            </a:r>
            <a:endParaRPr lang="en-US" noProof="0" dirty="0"/>
          </a:p>
        </p:txBody>
      </p:sp>
      <p:sp>
        <p:nvSpPr>
          <p:cNvPr id="3" name="Rectangle 2" title="Decorative"/>
          <p:cNvSpPr/>
          <p:nvPr/>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Tree>
    <p:extLst>
      <p:ext uri="{BB962C8B-B14F-4D97-AF65-F5344CB8AC3E}">
        <p14:creationId xmlns:p14="http://schemas.microsoft.com/office/powerpoint/2010/main" val="19941063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4" y="2596916"/>
            <a:ext cx="4385841" cy="1325563"/>
          </a:xfrm>
        </p:spPr>
        <p:txBody>
          <a:bodyPr anchor="b"/>
          <a:lstStyle>
            <a:lvl1pPr algn="l">
              <a:defRPr>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3" y="4165142"/>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2683CBB0-468F-4DD2-853B-FBFFA91B662E}"/>
              </a:ext>
            </a:extLst>
          </p:cNvPr>
          <p:cNvSpPr/>
          <p:nvPr/>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9"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en-US"/>
              <a:t>Click icon to add picture</a:t>
            </a:r>
            <a:endParaRPr lang="en-US" dirty="0"/>
          </a:p>
        </p:txBody>
      </p:sp>
    </p:spTree>
    <p:extLst>
      <p:ext uri="{BB962C8B-B14F-4D97-AF65-F5344CB8AC3E}">
        <p14:creationId xmlns:p14="http://schemas.microsoft.com/office/powerpoint/2010/main" val="5274068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571465"/>
            <a:ext cx="525780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hape 62" title="Decorative">
            <a:extLst>
              <a:ext uri="{FF2B5EF4-FFF2-40B4-BE49-F238E27FC236}">
                <a16:creationId xmlns:a16="http://schemas.microsoft.com/office/drawing/2014/main" id="{2683CBB0-468F-4DD2-853B-FBFFA91B662E}"/>
              </a:ext>
            </a:extLst>
          </p:cNvPr>
          <p:cNvSpPr/>
          <p:nvPr/>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090181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22609-E60B-4C60-8F8A-6387343599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KE"/>
          </a:p>
        </p:txBody>
      </p:sp>
      <p:sp>
        <p:nvSpPr>
          <p:cNvPr id="3" name="Text Placeholder 2">
            <a:extLst>
              <a:ext uri="{FF2B5EF4-FFF2-40B4-BE49-F238E27FC236}">
                <a16:creationId xmlns:a16="http://schemas.microsoft.com/office/drawing/2014/main" id="{3B8802E1-5480-499F-9ECB-9CB2C032F1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DAE324-AF65-4C9D-8D39-7693199FCD8F}"/>
              </a:ext>
            </a:extLst>
          </p:cNvPr>
          <p:cNvSpPr>
            <a:spLocks noGrp="1"/>
          </p:cNvSpPr>
          <p:nvPr>
            <p:ph type="dt" sz="half" idx="10"/>
          </p:nvPr>
        </p:nvSpPr>
        <p:spPr/>
        <p:txBody>
          <a:bodyPr/>
          <a:lstStyle/>
          <a:p>
            <a:fld id="{286AC8FD-7909-475C-9A5C-5E6275F1EA42}" type="datetimeFigureOut">
              <a:rPr lang="en-KE" smtClean="0"/>
              <a:t>18/05/2021</a:t>
            </a:fld>
            <a:endParaRPr lang="en-KE"/>
          </a:p>
        </p:txBody>
      </p:sp>
      <p:sp>
        <p:nvSpPr>
          <p:cNvPr id="5" name="Footer Placeholder 4">
            <a:extLst>
              <a:ext uri="{FF2B5EF4-FFF2-40B4-BE49-F238E27FC236}">
                <a16:creationId xmlns:a16="http://schemas.microsoft.com/office/drawing/2014/main" id="{B372267E-67D1-4904-AA85-A122E42CCDEA}"/>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76F55086-92BA-4E68-B08B-DFA0A0015F66}"/>
              </a:ext>
            </a:extLst>
          </p:cNvPr>
          <p:cNvSpPr>
            <a:spLocks noGrp="1"/>
          </p:cNvSpPr>
          <p:nvPr>
            <p:ph type="sldNum" sz="quarter" idx="12"/>
          </p:nvPr>
        </p:nvSpPr>
        <p:spPr/>
        <p:txBody>
          <a:bodyPr/>
          <a:lstStyle/>
          <a:p>
            <a:fld id="{C7282674-564F-4E95-AFA7-C0BD080A33CB}" type="slidenum">
              <a:rPr lang="en-KE" smtClean="0"/>
              <a:t>‹#›</a:t>
            </a:fld>
            <a:endParaRPr lang="en-KE"/>
          </a:p>
        </p:txBody>
      </p:sp>
    </p:spTree>
    <p:extLst>
      <p:ext uri="{BB962C8B-B14F-4D97-AF65-F5344CB8AC3E}">
        <p14:creationId xmlns:p14="http://schemas.microsoft.com/office/powerpoint/2010/main" val="31318216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276437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a:t>Click icon to add picture</a:t>
            </a:r>
            <a:endParaRPr lang="en-US" dirty="0"/>
          </a:p>
        </p:txBody>
      </p:sp>
      <p:sp>
        <p:nvSpPr>
          <p:cNvPr id="11" name="Rectangle 10" title="Decorative"/>
          <p:cNvSpPr/>
          <p:nvPr/>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4252921" y="936980"/>
            <a:ext cx="3686159" cy="1466055"/>
          </a:xfrm>
        </p:spPr>
        <p:txBody>
          <a:bodyPr lIns="0" anchor="t">
            <a:normAutofit/>
          </a:bodyPr>
          <a:lstStyle>
            <a:lvl1pPr algn="l">
              <a:defRPr sz="4000">
                <a:solidFill>
                  <a:schemeClr val="bg1"/>
                </a:solidFill>
                <a:latin typeface="+mj-l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8" y="2407322"/>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1" y="2811606"/>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15486708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title="Decorative">
            <a:extLst>
              <a:ext uri="{FF2B5EF4-FFF2-40B4-BE49-F238E27FC236}">
                <a16:creationId xmlns:a16="http://schemas.microsoft.com/office/drawing/2014/main" id="{60EEF041-4EFF-410A-AFB4-25A65B462B2D}"/>
              </a:ext>
            </a:extLst>
          </p:cNvPr>
          <p:cNvSpPr/>
          <p:nvPr/>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8594723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en-US"/>
              <a:t>Click icon to add picture</a:t>
            </a:r>
            <a:endParaRPr lang="en-US" dirty="0"/>
          </a:p>
        </p:txBody>
      </p:sp>
      <p:sp>
        <p:nvSpPr>
          <p:cNvPr id="11" name="Title 1" title="Decorative">
            <a:extLst>
              <a:ext uri="{FF2B5EF4-FFF2-40B4-BE49-F238E27FC236}">
                <a16:creationId xmlns:a16="http://schemas.microsoft.com/office/drawing/2014/main" id="{FC8F08DC-8736-4BFE-8B72-8DD4184DEBE1}"/>
              </a:ext>
            </a:extLst>
          </p:cNvPr>
          <p:cNvSpPr txBox="1">
            <a:spLocks/>
          </p:cNvSpPr>
          <p:nvPr/>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0893926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1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987431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42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p:nvSpPr>
        <p:spPr>
          <a:xfrm>
            <a:off x="-1" y="2360141"/>
            <a:ext cx="6096001" cy="449785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p:nvSpPr>
        <p:spPr>
          <a:xfrm>
            <a:off x="6095999" y="2360141"/>
            <a:ext cx="6096001" cy="4497859"/>
          </a:xfrm>
          <a:prstGeom prst="rect">
            <a:avLst/>
          </a:prstGeom>
          <a:solidFill>
            <a:schemeClr val="accent2">
              <a:lumMod val="75000"/>
              <a:lumOff val="25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p:nvSpPr>
        <p:spPr>
          <a:xfrm rot="16200000" flipV="1">
            <a:off x="6096000" y="222583"/>
            <a:ext cx="0" cy="2188805"/>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5192275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1726746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p>
            <a:r>
              <a:rPr lang="en-US"/>
              <a:t>Click icon to add picture</a:t>
            </a:r>
            <a:endParaRPr lang="en-US" dirty="0"/>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l">
              <a:defRPr>
                <a:latin typeface="+mj-lt"/>
              </a:defRPr>
            </a:lvl1pPr>
          </a:lstStyle>
          <a:p>
            <a:r>
              <a:rPr lang="en-US" dirty="0"/>
              <a:t>Click to </a:t>
            </a:r>
            <a:br>
              <a:rPr lang="en-US" dirty="0"/>
            </a:br>
            <a:r>
              <a:rPr lang="en-US" dirty="0"/>
              <a:t>Add Title</a:t>
            </a:r>
          </a:p>
        </p:txBody>
      </p:sp>
      <p:sp>
        <p:nvSpPr>
          <p:cNvPr id="9" name="Shape 62" title="Decorative">
            <a:extLst>
              <a:ext uri="{FF2B5EF4-FFF2-40B4-BE49-F238E27FC236}">
                <a16:creationId xmlns:a16="http://schemas.microsoft.com/office/drawing/2014/main" id="{E1A23DB6-E067-4A30-8C4B-98B452428518}"/>
              </a:ext>
            </a:extLst>
          </p:cNvPr>
          <p:cNvSpPr/>
          <p:nvPr/>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3570906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24626135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3794049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28D9F-C9F5-4673-B411-BA3E0882DDEA}"/>
              </a:ext>
            </a:extLst>
          </p:cNvPr>
          <p:cNvSpPr>
            <a:spLocks noGrp="1"/>
          </p:cNvSpPr>
          <p:nvPr>
            <p:ph type="title"/>
          </p:nvPr>
        </p:nvSpPr>
        <p:spPr/>
        <p:txBody>
          <a:bodyPr/>
          <a:lstStyle/>
          <a:p>
            <a:r>
              <a:rPr lang="en-US"/>
              <a:t>Click to edit Master title style</a:t>
            </a:r>
            <a:endParaRPr lang="en-KE"/>
          </a:p>
        </p:txBody>
      </p:sp>
      <p:sp>
        <p:nvSpPr>
          <p:cNvPr id="3" name="Content Placeholder 2">
            <a:extLst>
              <a:ext uri="{FF2B5EF4-FFF2-40B4-BE49-F238E27FC236}">
                <a16:creationId xmlns:a16="http://schemas.microsoft.com/office/drawing/2014/main" id="{0B8D5576-241B-4C10-8E54-D6DE26C67F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4" name="Content Placeholder 3">
            <a:extLst>
              <a:ext uri="{FF2B5EF4-FFF2-40B4-BE49-F238E27FC236}">
                <a16:creationId xmlns:a16="http://schemas.microsoft.com/office/drawing/2014/main" id="{E1EE84C6-C51B-4B4E-A468-06D70BB970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5" name="Date Placeholder 4">
            <a:extLst>
              <a:ext uri="{FF2B5EF4-FFF2-40B4-BE49-F238E27FC236}">
                <a16:creationId xmlns:a16="http://schemas.microsoft.com/office/drawing/2014/main" id="{490991D1-63C6-4DE9-89D0-1824C771B897}"/>
              </a:ext>
            </a:extLst>
          </p:cNvPr>
          <p:cNvSpPr>
            <a:spLocks noGrp="1"/>
          </p:cNvSpPr>
          <p:nvPr>
            <p:ph type="dt" sz="half" idx="10"/>
          </p:nvPr>
        </p:nvSpPr>
        <p:spPr/>
        <p:txBody>
          <a:bodyPr/>
          <a:lstStyle/>
          <a:p>
            <a:fld id="{286AC8FD-7909-475C-9A5C-5E6275F1EA42}" type="datetimeFigureOut">
              <a:rPr lang="en-KE" smtClean="0"/>
              <a:t>18/05/2021</a:t>
            </a:fld>
            <a:endParaRPr lang="en-KE"/>
          </a:p>
        </p:txBody>
      </p:sp>
      <p:sp>
        <p:nvSpPr>
          <p:cNvPr id="6" name="Footer Placeholder 5">
            <a:extLst>
              <a:ext uri="{FF2B5EF4-FFF2-40B4-BE49-F238E27FC236}">
                <a16:creationId xmlns:a16="http://schemas.microsoft.com/office/drawing/2014/main" id="{D359E305-F788-4E66-89DA-B90C37C75688}"/>
              </a:ext>
            </a:extLst>
          </p:cNvPr>
          <p:cNvSpPr>
            <a:spLocks noGrp="1"/>
          </p:cNvSpPr>
          <p:nvPr>
            <p:ph type="ftr" sz="quarter" idx="11"/>
          </p:nvPr>
        </p:nvSpPr>
        <p:spPr/>
        <p:txBody>
          <a:bodyPr/>
          <a:lstStyle/>
          <a:p>
            <a:endParaRPr lang="en-KE"/>
          </a:p>
        </p:txBody>
      </p:sp>
      <p:sp>
        <p:nvSpPr>
          <p:cNvPr id="7" name="Slide Number Placeholder 6">
            <a:extLst>
              <a:ext uri="{FF2B5EF4-FFF2-40B4-BE49-F238E27FC236}">
                <a16:creationId xmlns:a16="http://schemas.microsoft.com/office/drawing/2014/main" id="{C44F9597-0AD8-47E1-B03E-EA709ADA1966}"/>
              </a:ext>
            </a:extLst>
          </p:cNvPr>
          <p:cNvSpPr>
            <a:spLocks noGrp="1"/>
          </p:cNvSpPr>
          <p:nvPr>
            <p:ph type="sldNum" sz="quarter" idx="12"/>
          </p:nvPr>
        </p:nvSpPr>
        <p:spPr/>
        <p:txBody>
          <a:bodyPr/>
          <a:lstStyle/>
          <a:p>
            <a:fld id="{C7282674-564F-4E95-AFA7-C0BD080A33CB}" type="slidenum">
              <a:rPr lang="en-KE" smtClean="0"/>
              <a:t>‹#›</a:t>
            </a:fld>
            <a:endParaRPr lang="en-KE"/>
          </a:p>
        </p:txBody>
      </p:sp>
    </p:spTree>
    <p:extLst>
      <p:ext uri="{BB962C8B-B14F-4D97-AF65-F5344CB8AC3E}">
        <p14:creationId xmlns:p14="http://schemas.microsoft.com/office/powerpoint/2010/main" val="19742194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dirty="0"/>
              <a:t>Click to </a:t>
            </a:r>
            <a:br>
              <a:rPr lang="en-US" dirty="0"/>
            </a:br>
            <a:r>
              <a:rPr lang="en-US" dirty="0"/>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6882204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24128785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Tree>
    <p:extLst>
      <p:ext uri="{BB962C8B-B14F-4D97-AF65-F5344CB8AC3E}">
        <p14:creationId xmlns:p14="http://schemas.microsoft.com/office/powerpoint/2010/main" val="42660948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E1A23DB6-E067-4A30-8C4B-98B452428518}"/>
              </a:ext>
            </a:extLst>
          </p:cNvPr>
          <p:cNvSpPr/>
          <p:nvPr/>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2185436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9186145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7527076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3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20000409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33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4492594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4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13275176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p:cNvSpPr/>
          <p:nvPr/>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844706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F5119-5D66-4D9E-9E0F-A967A59689BD}"/>
              </a:ext>
            </a:extLst>
          </p:cNvPr>
          <p:cNvSpPr>
            <a:spLocks noGrp="1"/>
          </p:cNvSpPr>
          <p:nvPr>
            <p:ph type="title"/>
          </p:nvPr>
        </p:nvSpPr>
        <p:spPr>
          <a:xfrm>
            <a:off x="839788" y="365125"/>
            <a:ext cx="10515600" cy="1325563"/>
          </a:xfrm>
        </p:spPr>
        <p:txBody>
          <a:bodyPr/>
          <a:lstStyle/>
          <a:p>
            <a:r>
              <a:rPr lang="en-US"/>
              <a:t>Click to edit Master title style</a:t>
            </a:r>
            <a:endParaRPr lang="en-KE"/>
          </a:p>
        </p:txBody>
      </p:sp>
      <p:sp>
        <p:nvSpPr>
          <p:cNvPr id="3" name="Text Placeholder 2">
            <a:extLst>
              <a:ext uri="{FF2B5EF4-FFF2-40B4-BE49-F238E27FC236}">
                <a16:creationId xmlns:a16="http://schemas.microsoft.com/office/drawing/2014/main" id="{2F7A9162-5F6E-429E-A882-BF3C87E32B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F898B-96BC-44DB-8120-72205CED36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5" name="Text Placeholder 4">
            <a:extLst>
              <a:ext uri="{FF2B5EF4-FFF2-40B4-BE49-F238E27FC236}">
                <a16:creationId xmlns:a16="http://schemas.microsoft.com/office/drawing/2014/main" id="{848D05F9-83E7-48BB-8266-98FB9E8795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64DBD-FA4B-4765-AC0F-C2F8FB1505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7" name="Date Placeholder 6">
            <a:extLst>
              <a:ext uri="{FF2B5EF4-FFF2-40B4-BE49-F238E27FC236}">
                <a16:creationId xmlns:a16="http://schemas.microsoft.com/office/drawing/2014/main" id="{695AF944-A38A-470B-9749-50039A095D66}"/>
              </a:ext>
            </a:extLst>
          </p:cNvPr>
          <p:cNvSpPr>
            <a:spLocks noGrp="1"/>
          </p:cNvSpPr>
          <p:nvPr>
            <p:ph type="dt" sz="half" idx="10"/>
          </p:nvPr>
        </p:nvSpPr>
        <p:spPr/>
        <p:txBody>
          <a:bodyPr/>
          <a:lstStyle/>
          <a:p>
            <a:fld id="{286AC8FD-7909-475C-9A5C-5E6275F1EA42}" type="datetimeFigureOut">
              <a:rPr lang="en-KE" smtClean="0"/>
              <a:t>18/05/2021</a:t>
            </a:fld>
            <a:endParaRPr lang="en-KE"/>
          </a:p>
        </p:txBody>
      </p:sp>
      <p:sp>
        <p:nvSpPr>
          <p:cNvPr id="8" name="Footer Placeholder 7">
            <a:extLst>
              <a:ext uri="{FF2B5EF4-FFF2-40B4-BE49-F238E27FC236}">
                <a16:creationId xmlns:a16="http://schemas.microsoft.com/office/drawing/2014/main" id="{C7CCC663-2D91-4292-B1C9-2DD2AE81B132}"/>
              </a:ext>
            </a:extLst>
          </p:cNvPr>
          <p:cNvSpPr>
            <a:spLocks noGrp="1"/>
          </p:cNvSpPr>
          <p:nvPr>
            <p:ph type="ftr" sz="quarter" idx="11"/>
          </p:nvPr>
        </p:nvSpPr>
        <p:spPr/>
        <p:txBody>
          <a:bodyPr/>
          <a:lstStyle/>
          <a:p>
            <a:endParaRPr lang="en-KE"/>
          </a:p>
        </p:txBody>
      </p:sp>
      <p:sp>
        <p:nvSpPr>
          <p:cNvPr id="9" name="Slide Number Placeholder 8">
            <a:extLst>
              <a:ext uri="{FF2B5EF4-FFF2-40B4-BE49-F238E27FC236}">
                <a16:creationId xmlns:a16="http://schemas.microsoft.com/office/drawing/2014/main" id="{DCC1030B-B5F1-4431-8E84-3BDA6675D714}"/>
              </a:ext>
            </a:extLst>
          </p:cNvPr>
          <p:cNvSpPr>
            <a:spLocks noGrp="1"/>
          </p:cNvSpPr>
          <p:nvPr>
            <p:ph type="sldNum" sz="quarter" idx="12"/>
          </p:nvPr>
        </p:nvSpPr>
        <p:spPr/>
        <p:txBody>
          <a:bodyPr/>
          <a:lstStyle/>
          <a:p>
            <a:fld id="{C7282674-564F-4E95-AFA7-C0BD080A33CB}" type="slidenum">
              <a:rPr lang="en-KE" smtClean="0"/>
              <a:t>‹#›</a:t>
            </a:fld>
            <a:endParaRPr lang="en-KE"/>
          </a:p>
        </p:txBody>
      </p:sp>
    </p:spTree>
    <p:extLst>
      <p:ext uri="{BB962C8B-B14F-4D97-AF65-F5344CB8AC3E}">
        <p14:creationId xmlns:p14="http://schemas.microsoft.com/office/powerpoint/2010/main" val="33102792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779438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36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9160031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5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dirty="0"/>
              <a:t>1</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04792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7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a:r>
              <a:rPr lang="en-US" dirty="0"/>
              <a:t>2</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9119171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8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4">
                    <a:lumMod val="40000"/>
                    <a:lumOff val="60000"/>
                    <a:alpha val="20000"/>
                  </a:schemeClr>
                </a:solidFill>
                <a:latin typeface="+mj-lt"/>
                <a:cs typeface="Arial" panose="020B0604020202020204" pitchFamily="34" charset="0"/>
              </a:defRPr>
            </a:lvl1pPr>
          </a:lstStyle>
          <a:p>
            <a:pPr lvl="0"/>
            <a:r>
              <a:rPr lang="en-US" dirty="0"/>
              <a:t>3</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0328650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5882385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28783532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40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4">
              <a:lumMod val="40000"/>
              <a:lumOff val="6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40829959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69712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a:t>Click to 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solidFill>
                <a:schemeClr val="bg1"/>
              </a:solidFill>
            </a:endParaRPr>
          </a:p>
        </p:txBody>
      </p:sp>
    </p:spTree>
    <p:extLst>
      <p:ext uri="{BB962C8B-B14F-4D97-AF65-F5344CB8AC3E}">
        <p14:creationId xmlns:p14="http://schemas.microsoft.com/office/powerpoint/2010/main" val="3361889424"/>
      </p:ext>
    </p:extLst>
  </p:cSld>
  <p:clrMapOvr>
    <a:masterClrMapping/>
  </p:clrMapOvr>
  <p:extLst>
    <p:ext uri="{DCECCB84-F9BA-43D5-87BE-67443E8EF086}">
      <p15:sldGuideLst xmlns:p15="http://schemas.microsoft.com/office/powerpoint/2012/main">
        <p15:guide id="1" orient="horz" pos="2160">
          <p15:clr>
            <a:srgbClr val="FBAE40"/>
          </p15:clr>
        </p15:guide>
        <p15:guide id="2" pos="538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97E1E-4D47-44D8-8C57-C96876CC2DBF}"/>
              </a:ext>
            </a:extLst>
          </p:cNvPr>
          <p:cNvSpPr>
            <a:spLocks noGrp="1"/>
          </p:cNvSpPr>
          <p:nvPr>
            <p:ph type="title"/>
          </p:nvPr>
        </p:nvSpPr>
        <p:spPr/>
        <p:txBody>
          <a:bodyPr/>
          <a:lstStyle/>
          <a:p>
            <a:r>
              <a:rPr lang="en-US"/>
              <a:t>Click to edit Master title style</a:t>
            </a:r>
            <a:endParaRPr lang="en-KE"/>
          </a:p>
        </p:txBody>
      </p:sp>
      <p:sp>
        <p:nvSpPr>
          <p:cNvPr id="3" name="Date Placeholder 2">
            <a:extLst>
              <a:ext uri="{FF2B5EF4-FFF2-40B4-BE49-F238E27FC236}">
                <a16:creationId xmlns:a16="http://schemas.microsoft.com/office/drawing/2014/main" id="{C2AFB9CE-4251-4B1D-BD3F-01D7B88F1CAC}"/>
              </a:ext>
            </a:extLst>
          </p:cNvPr>
          <p:cNvSpPr>
            <a:spLocks noGrp="1"/>
          </p:cNvSpPr>
          <p:nvPr>
            <p:ph type="dt" sz="half" idx="10"/>
          </p:nvPr>
        </p:nvSpPr>
        <p:spPr/>
        <p:txBody>
          <a:bodyPr/>
          <a:lstStyle/>
          <a:p>
            <a:fld id="{286AC8FD-7909-475C-9A5C-5E6275F1EA42}" type="datetimeFigureOut">
              <a:rPr lang="en-KE" smtClean="0"/>
              <a:t>18/05/2021</a:t>
            </a:fld>
            <a:endParaRPr lang="en-KE"/>
          </a:p>
        </p:txBody>
      </p:sp>
      <p:sp>
        <p:nvSpPr>
          <p:cNvPr id="4" name="Footer Placeholder 3">
            <a:extLst>
              <a:ext uri="{FF2B5EF4-FFF2-40B4-BE49-F238E27FC236}">
                <a16:creationId xmlns:a16="http://schemas.microsoft.com/office/drawing/2014/main" id="{F1A74D2B-67B8-4D9A-B4E2-6A4CFE7E50FD}"/>
              </a:ext>
            </a:extLst>
          </p:cNvPr>
          <p:cNvSpPr>
            <a:spLocks noGrp="1"/>
          </p:cNvSpPr>
          <p:nvPr>
            <p:ph type="ftr" sz="quarter" idx="11"/>
          </p:nvPr>
        </p:nvSpPr>
        <p:spPr/>
        <p:txBody>
          <a:bodyPr/>
          <a:lstStyle/>
          <a:p>
            <a:endParaRPr lang="en-KE"/>
          </a:p>
        </p:txBody>
      </p:sp>
      <p:sp>
        <p:nvSpPr>
          <p:cNvPr id="5" name="Slide Number Placeholder 4">
            <a:extLst>
              <a:ext uri="{FF2B5EF4-FFF2-40B4-BE49-F238E27FC236}">
                <a16:creationId xmlns:a16="http://schemas.microsoft.com/office/drawing/2014/main" id="{3B90D5AD-8E55-4097-8683-3486763C11C6}"/>
              </a:ext>
            </a:extLst>
          </p:cNvPr>
          <p:cNvSpPr>
            <a:spLocks noGrp="1"/>
          </p:cNvSpPr>
          <p:nvPr>
            <p:ph type="sldNum" sz="quarter" idx="12"/>
          </p:nvPr>
        </p:nvSpPr>
        <p:spPr/>
        <p:txBody>
          <a:bodyPr/>
          <a:lstStyle/>
          <a:p>
            <a:fld id="{C7282674-564F-4E95-AFA7-C0BD080A33CB}" type="slidenum">
              <a:rPr lang="en-KE" smtClean="0"/>
              <a:t>‹#›</a:t>
            </a:fld>
            <a:endParaRPr lang="en-KE"/>
          </a:p>
        </p:txBody>
      </p:sp>
    </p:spTree>
    <p:extLst>
      <p:ext uri="{BB962C8B-B14F-4D97-AF65-F5344CB8AC3E}">
        <p14:creationId xmlns:p14="http://schemas.microsoft.com/office/powerpoint/2010/main" val="15387369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25" name="Shape 62" title="Decorative">
            <a:extLst>
              <a:ext uri="{FF2B5EF4-FFF2-40B4-BE49-F238E27FC236}">
                <a16:creationId xmlns:a16="http://schemas.microsoft.com/office/drawing/2014/main" id="{E1A23DB6-E067-4A30-8C4B-98B452428518}"/>
              </a:ext>
            </a:extLst>
          </p:cNvPr>
          <p:cNvSpPr/>
          <p:nvPr/>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 name="Oval 1">
            <a:extLst>
              <a:ext uri="{FF2B5EF4-FFF2-40B4-BE49-F238E27FC236}">
                <a16:creationId xmlns:a16="http://schemas.microsoft.com/office/drawing/2014/main" id="{7E5B409A-28A1-4F13-9C1C-E15291930DF1}"/>
              </a:ext>
            </a:extLst>
          </p:cNvPr>
          <p:cNvSpPr/>
          <p:nvPr/>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id="{B0A9508C-D302-4643-AFFA-37BE20A4CF91}"/>
              </a:ext>
            </a:extLst>
          </p:cNvPr>
          <p:cNvSpPr/>
          <p:nvPr/>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3C430BF1-F654-4C13-9094-97AE78B80696}"/>
              </a:ext>
            </a:extLst>
          </p:cNvPr>
          <p:cNvSpPr/>
          <p:nvPr/>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Oval 26">
            <a:extLst>
              <a:ext uri="{FF2B5EF4-FFF2-40B4-BE49-F238E27FC236}">
                <a16:creationId xmlns:a16="http://schemas.microsoft.com/office/drawing/2014/main" id="{94F3E6A2-CCB8-4870-9797-40002216D2B3}"/>
              </a:ext>
            </a:extLst>
          </p:cNvPr>
          <p:cNvSpPr/>
          <p:nvPr/>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4233340834"/>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541483"/>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p:nvSpPr>
        <p:spPr>
          <a:xfrm rot="16200000" flipV="1">
            <a:off x="6096000" y="222583"/>
            <a:ext cx="0"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3300586952"/>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15"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731691"/>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7" name="Shape 62" title="Decorative">
            <a:extLst>
              <a:ext uri="{FF2B5EF4-FFF2-40B4-BE49-F238E27FC236}">
                <a16:creationId xmlns:a16="http://schemas.microsoft.com/office/drawing/2014/main" id="{E1A23DB6-E067-4A30-8C4B-98B452428518}"/>
              </a:ext>
            </a:extLst>
          </p:cNvPr>
          <p:cNvSpPr/>
          <p:nvPr/>
        </p:nvSpPr>
        <p:spPr>
          <a:xfrm rot="16200000" flipV="1">
            <a:off x="6096000" y="222583"/>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0" name="Oval 19">
            <a:extLst>
              <a:ext uri="{FF2B5EF4-FFF2-40B4-BE49-F238E27FC236}">
                <a16:creationId xmlns:a16="http://schemas.microsoft.com/office/drawing/2014/main" id="{7D7457D0-C252-49A3-9635-C29B38A49BDC}"/>
              </a:ext>
            </a:extLst>
          </p:cNvPr>
          <p:cNvSpPr/>
          <p:nvPr/>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566715FF-568E-4151-A75B-79EC2EC52AED}"/>
              </a:ext>
            </a:extLst>
          </p:cNvPr>
          <p:cNvSpPr/>
          <p:nvPr/>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E41CAAB-44C4-48D7-80E1-3BF0D8006A5A}"/>
              </a:ext>
            </a:extLst>
          </p:cNvPr>
          <p:cNvSpPr/>
          <p:nvPr/>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3251A171-181E-416A-9BB8-F6DBEB470707}"/>
              </a:ext>
            </a:extLst>
          </p:cNvPr>
          <p:cNvSpPr/>
          <p:nvPr/>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3955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2149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70978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99553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509776958"/>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637463588"/>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27_Custom Layout">
    <p:spTree>
      <p:nvGrpSpPr>
        <p:cNvPr id="1" name=""/>
        <p:cNvGrpSpPr/>
        <p:nvPr/>
      </p:nvGrpSpPr>
      <p:grpSpPr>
        <a:xfrm>
          <a:off x="0" y="0"/>
          <a:ext cx="0" cy="0"/>
          <a:chOff x="0" y="0"/>
          <a:chExt cx="0" cy="0"/>
        </a:xfrm>
      </p:grpSpPr>
      <p:sp>
        <p:nvSpPr>
          <p:cNvPr id="3" name="Rectangle 2" title="Decorative"/>
          <p:cNvSpPr/>
          <p:nvPr/>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21" name="Shape 62" title="Decorative">
            <a:extLst>
              <a:ext uri="{FF2B5EF4-FFF2-40B4-BE49-F238E27FC236}">
                <a16:creationId xmlns:a16="http://schemas.microsoft.com/office/drawing/2014/main" id="{E1A23DB6-E067-4A30-8C4B-98B452428518}"/>
              </a:ext>
            </a:extLst>
          </p:cNvPr>
          <p:cNvSpPr/>
          <p:nvPr/>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solidFill>
                <a:schemeClr val="bg1"/>
              </a:solidFill>
            </a:endParaRPr>
          </a:p>
        </p:txBody>
      </p:sp>
    </p:spTree>
    <p:extLst>
      <p:ext uri="{BB962C8B-B14F-4D97-AF65-F5344CB8AC3E}">
        <p14:creationId xmlns:p14="http://schemas.microsoft.com/office/powerpoint/2010/main" val="38071439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28_Custom Layout">
    <p:spTree>
      <p:nvGrpSpPr>
        <p:cNvPr id="1" name=""/>
        <p:cNvGrpSpPr/>
        <p:nvPr/>
      </p:nvGrpSpPr>
      <p:grpSpPr>
        <a:xfrm>
          <a:off x="0" y="0"/>
          <a:ext cx="0" cy="0"/>
          <a:chOff x="0" y="0"/>
          <a:chExt cx="0" cy="0"/>
        </a:xfrm>
      </p:grpSpPr>
      <p:sp>
        <p:nvSpPr>
          <p:cNvPr id="4" name="Rectangle 3" title="Decorative"/>
          <p:cNvSpPr/>
          <p:nvPr/>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title="Decorative"/>
          <p:cNvSpPr/>
          <p:nvPr/>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title="Decorative"/>
          <p:cNvSpPr/>
          <p:nvPr/>
        </p:nvSpPr>
        <p:spPr>
          <a:xfrm>
            <a:off x="9139272" y="4414498"/>
            <a:ext cx="3052729" cy="2443502"/>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2106887" y="616350"/>
            <a:ext cx="7978227" cy="1062602"/>
          </a:xfrm>
        </p:spPr>
        <p:txBody>
          <a:bodyPr lIns="0"/>
          <a:lstStyle>
            <a:lvl1pPr algn="ctr">
              <a:defRPr>
                <a:solidFill>
                  <a:schemeClr val="tx2"/>
                </a:solidFill>
              </a:defRPr>
            </a:lvl1pPr>
          </a:lstStyle>
          <a:p>
            <a:r>
              <a:rPr lang="en-US"/>
              <a:t>Click to edit Master title style</a:t>
            </a:r>
            <a:endParaRPr lang="en-US" dirty="0"/>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26" name="Rectangle 25" title="Decorative"/>
          <p:cNvSpPr/>
          <p:nvPr/>
        </p:nvSpPr>
        <p:spPr>
          <a:xfrm>
            <a:off x="3046424"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264410"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6359042"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p:ph type="body" sz="quarter" idx="19"/>
          </p:nvPr>
        </p:nvSpPr>
        <p:spPr>
          <a:xfrm>
            <a:off x="3288925"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p:ph type="body" sz="quarter" idx="21"/>
          </p:nvPr>
        </p:nvSpPr>
        <p:spPr>
          <a:xfrm>
            <a:off x="9412281"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Tree>
    <p:extLst>
      <p:ext uri="{BB962C8B-B14F-4D97-AF65-F5344CB8AC3E}">
        <p14:creationId xmlns:p14="http://schemas.microsoft.com/office/powerpoint/2010/main" val="33169288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a:lstStyle/>
          <a:p>
            <a:r>
              <a:rPr lang="en-US" noProof="0"/>
              <a:t>Click icon to add chart</a:t>
            </a:r>
            <a:endParaRPr lang="en-US" noProof="0" dirty="0"/>
          </a:p>
        </p:txBody>
      </p:sp>
      <p:sp>
        <p:nvSpPr>
          <p:cNvPr id="2" name="Rectangle 1">
            <a:extLst>
              <a:ext uri="{FF2B5EF4-FFF2-40B4-BE49-F238E27FC236}">
                <a16:creationId xmlns:a16="http://schemas.microsoft.com/office/drawing/2014/main" id="{2B5F4DF3-3822-4AC9-9C82-C8D284E443EB}"/>
              </a:ext>
            </a:extLst>
          </p:cNvPr>
          <p:cNvSpPr/>
          <p:nvPr/>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3513670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p>
            <a:r>
              <a:rPr lang="en-US" noProof="0"/>
              <a:t>Click icon to add chart</a:t>
            </a:r>
            <a:endParaRPr lang="en-US" noProof="0" dirty="0"/>
          </a:p>
        </p:txBody>
      </p:sp>
      <p:sp>
        <p:nvSpPr>
          <p:cNvPr id="7" name="Shape 62" title="Decorative">
            <a:extLst>
              <a:ext uri="{FF2B5EF4-FFF2-40B4-BE49-F238E27FC236}">
                <a16:creationId xmlns:a16="http://schemas.microsoft.com/office/drawing/2014/main" id="{5C48ADE8-5D65-4FF2-93E1-D504137454D1}"/>
              </a:ext>
            </a:extLst>
          </p:cNvPr>
          <p:cNvSpPr/>
          <p:nvPr/>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8572708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20344208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1648345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B1CAE2-377C-4FBC-A97D-3E2CF2CDC23D}"/>
              </a:ext>
            </a:extLst>
          </p:cNvPr>
          <p:cNvSpPr>
            <a:spLocks noGrp="1"/>
          </p:cNvSpPr>
          <p:nvPr>
            <p:ph type="dt" sz="half" idx="10"/>
          </p:nvPr>
        </p:nvSpPr>
        <p:spPr/>
        <p:txBody>
          <a:bodyPr/>
          <a:lstStyle/>
          <a:p>
            <a:fld id="{286AC8FD-7909-475C-9A5C-5E6275F1EA42}" type="datetimeFigureOut">
              <a:rPr lang="en-KE" smtClean="0"/>
              <a:t>18/05/2021</a:t>
            </a:fld>
            <a:endParaRPr lang="en-KE"/>
          </a:p>
        </p:txBody>
      </p:sp>
      <p:sp>
        <p:nvSpPr>
          <p:cNvPr id="3" name="Footer Placeholder 2">
            <a:extLst>
              <a:ext uri="{FF2B5EF4-FFF2-40B4-BE49-F238E27FC236}">
                <a16:creationId xmlns:a16="http://schemas.microsoft.com/office/drawing/2014/main" id="{406715BB-B480-405E-B8B3-678C3C91DCC4}"/>
              </a:ext>
            </a:extLst>
          </p:cNvPr>
          <p:cNvSpPr>
            <a:spLocks noGrp="1"/>
          </p:cNvSpPr>
          <p:nvPr>
            <p:ph type="ftr" sz="quarter" idx="11"/>
          </p:nvPr>
        </p:nvSpPr>
        <p:spPr/>
        <p:txBody>
          <a:bodyPr/>
          <a:lstStyle/>
          <a:p>
            <a:endParaRPr lang="en-KE"/>
          </a:p>
        </p:txBody>
      </p:sp>
      <p:sp>
        <p:nvSpPr>
          <p:cNvPr id="4" name="Slide Number Placeholder 3">
            <a:extLst>
              <a:ext uri="{FF2B5EF4-FFF2-40B4-BE49-F238E27FC236}">
                <a16:creationId xmlns:a16="http://schemas.microsoft.com/office/drawing/2014/main" id="{406B9EDD-2F84-4287-A798-90AC1669F0DA}"/>
              </a:ext>
            </a:extLst>
          </p:cNvPr>
          <p:cNvSpPr>
            <a:spLocks noGrp="1"/>
          </p:cNvSpPr>
          <p:nvPr>
            <p:ph type="sldNum" sz="quarter" idx="12"/>
          </p:nvPr>
        </p:nvSpPr>
        <p:spPr/>
        <p:txBody>
          <a:bodyPr/>
          <a:lstStyle/>
          <a:p>
            <a:fld id="{C7282674-564F-4E95-AFA7-C0BD080A33CB}" type="slidenum">
              <a:rPr lang="en-KE" smtClean="0"/>
              <a:t>‹#›</a:t>
            </a:fld>
            <a:endParaRPr lang="en-KE"/>
          </a:p>
        </p:txBody>
      </p:sp>
    </p:spTree>
    <p:extLst>
      <p:ext uri="{BB962C8B-B14F-4D97-AF65-F5344CB8AC3E}">
        <p14:creationId xmlns:p14="http://schemas.microsoft.com/office/powerpoint/2010/main" val="23514833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endParaRPr lang="en-US" noProof="0" dirty="0"/>
          </a:p>
        </p:txBody>
      </p:sp>
    </p:spTree>
    <p:extLst>
      <p:ext uri="{BB962C8B-B14F-4D97-AF65-F5344CB8AC3E}">
        <p14:creationId xmlns:p14="http://schemas.microsoft.com/office/powerpoint/2010/main" val="42431202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endParaRPr lang="en-US" noProof="0" dirty="0"/>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endParaRPr lang="en-US" noProof="0" dirty="0"/>
          </a:p>
        </p:txBody>
      </p:sp>
    </p:spTree>
    <p:extLst>
      <p:ext uri="{BB962C8B-B14F-4D97-AF65-F5344CB8AC3E}">
        <p14:creationId xmlns:p14="http://schemas.microsoft.com/office/powerpoint/2010/main" val="12774331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vl1pPr>
          </a:lstStyle>
          <a:p>
            <a:r>
              <a:rPr lang="en-US" dirty="0"/>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a:t>Click icon to add table</a:t>
            </a:r>
            <a:endParaRPr lang="en-US" dirty="0"/>
          </a:p>
        </p:txBody>
      </p:sp>
    </p:spTree>
    <p:extLst>
      <p:ext uri="{BB962C8B-B14F-4D97-AF65-F5344CB8AC3E}">
        <p14:creationId xmlns:p14="http://schemas.microsoft.com/office/powerpoint/2010/main" val="2656380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8389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6873528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p:nvSpPr>
        <p:spPr>
          <a:xfrm rot="16200000" flipV="1">
            <a:off x="8555848" y="4281994"/>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34836212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a:lstStyle/>
          <a:p>
            <a:r>
              <a:rPr lang="en-US"/>
              <a:t>Click icon to add picture</a:t>
            </a:r>
            <a:endParaRPr lang="en-US" dirty="0"/>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en-US"/>
              <a:t>Click icon to add picture</a:t>
            </a:r>
            <a:endParaRPr lang="en-US" dirty="0"/>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a:lstStyle/>
          <a:p>
            <a:r>
              <a:rPr lang="en-US"/>
              <a:t>Click icon to add picture</a:t>
            </a:r>
            <a:endParaRPr lang="en-US" dirty="0"/>
          </a:p>
        </p:txBody>
      </p:sp>
      <p:sp>
        <p:nvSpPr>
          <p:cNvPr id="2" name="Rectangle 1" title="Decorative"/>
          <p:cNvSpPr/>
          <p:nvPr/>
        </p:nvSpPr>
        <p:spPr>
          <a:xfrm>
            <a:off x="213361" y="0"/>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title="Decorative"/>
          <p:cNvSpPr/>
          <p:nvPr/>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title="Decorative"/>
          <p:cNvSpPr/>
          <p:nvPr/>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title="Decorative"/>
          <p:cNvSpPr/>
          <p:nvPr/>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66554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86114-9098-435A-92ED-EB5C60A8594F}"/>
              </a:ext>
            </a:extLst>
          </p:cNvPr>
          <p:cNvSpPr/>
          <p:nvPr/>
        </p:nvSpPr>
        <p:spPr>
          <a:xfrm>
            <a:off x="360000" y="360000"/>
            <a:ext cx="11473200" cy="61380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23677EC-F535-460C-B8F2-2DE379673467}"/>
              </a:ext>
            </a:extLst>
          </p:cNvPr>
          <p:cNvSpPr/>
          <p:nvPr/>
        </p:nvSpPr>
        <p:spPr>
          <a:xfrm>
            <a:off x="7538301" y="359999"/>
            <a:ext cx="4294899" cy="613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3C0D9D9-BD9E-4496-B006-48F8564772EA}"/>
              </a:ext>
            </a:extLst>
          </p:cNvPr>
          <p:cNvSpPr/>
          <p:nvPr/>
        </p:nvSpPr>
        <p:spPr>
          <a:xfrm>
            <a:off x="7180411" y="711624"/>
            <a:ext cx="4294899" cy="5382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7B97580-930D-4D78-B1CF-B3362065422C}"/>
              </a:ext>
            </a:extLst>
          </p:cNvPr>
          <p:cNvSpPr/>
          <p:nvPr/>
        </p:nvSpPr>
        <p:spPr>
          <a:xfrm flipH="1">
            <a:off x="7538301" y="724153"/>
            <a:ext cx="357889" cy="357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F7CCE60-6E08-4CDE-B013-9C636A46C8A2}"/>
              </a:ext>
            </a:extLst>
          </p:cNvPr>
          <p:cNvSpPr/>
          <p:nvPr/>
        </p:nvSpPr>
        <p:spPr>
          <a:xfrm flipH="1">
            <a:off x="7538301" y="5739959"/>
            <a:ext cx="357889" cy="3578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C4AC3B-AEEF-47EF-9226-CF64AC78260D}"/>
              </a:ext>
            </a:extLst>
          </p:cNvPr>
          <p:cNvSpPr>
            <a:spLocks noGrp="1"/>
          </p:cNvSpPr>
          <p:nvPr>
            <p:ph type="ctrTitle"/>
          </p:nvPr>
        </p:nvSpPr>
        <p:spPr>
          <a:xfrm>
            <a:off x="7871790" y="2042319"/>
            <a:ext cx="3168000" cy="2387600"/>
          </a:xfrm>
        </p:spPr>
        <p:txBody>
          <a:bodyPr lIns="0" tIns="0" rIns="0" bIns="0" anchor="b">
            <a:normAutofit/>
          </a:bodyPr>
          <a:lstStyle>
            <a:lvl1pPr algn="ctr">
              <a:lnSpc>
                <a:spcPct val="80000"/>
              </a:lnSpc>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A6BF959-E47C-478B-BD16-0D4D033531B8}"/>
              </a:ext>
            </a:extLst>
          </p:cNvPr>
          <p:cNvSpPr>
            <a:spLocks noGrp="1"/>
          </p:cNvSpPr>
          <p:nvPr>
            <p:ph type="subTitle" idx="1"/>
          </p:nvPr>
        </p:nvSpPr>
        <p:spPr>
          <a:xfrm>
            <a:off x="7871790" y="5166704"/>
            <a:ext cx="3168000" cy="766957"/>
          </a:xfrm>
        </p:spPr>
        <p:txBody>
          <a:bodyPr lIns="0" tIns="0" rIns="0" bIns="0">
            <a:normAutofit/>
          </a:bodyPr>
          <a:lstStyle>
            <a:lvl1pPr marL="0" indent="0" algn="ctr">
              <a:buNone/>
              <a:defRPr sz="20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Footer Placeholder 7">
            <a:extLst>
              <a:ext uri="{FF2B5EF4-FFF2-40B4-BE49-F238E27FC236}">
                <a16:creationId xmlns:a16="http://schemas.microsoft.com/office/drawing/2014/main" id="{0A85E8A1-43CB-4B51-9B45-2010B5833B02}"/>
              </a:ext>
            </a:extLst>
          </p:cNvPr>
          <p:cNvSpPr>
            <a:spLocks noGrp="1"/>
          </p:cNvSpPr>
          <p:nvPr>
            <p:ph type="ftr" sz="quarter" idx="10"/>
          </p:nvPr>
        </p:nvSpPr>
        <p:spPr/>
        <p:txBody>
          <a:bodyPr/>
          <a:lstStyle/>
          <a:p>
            <a:endParaRPr lang="en-KE"/>
          </a:p>
        </p:txBody>
      </p:sp>
      <p:sp>
        <p:nvSpPr>
          <p:cNvPr id="9" name="Slide Number Placeholder 8">
            <a:extLst>
              <a:ext uri="{FF2B5EF4-FFF2-40B4-BE49-F238E27FC236}">
                <a16:creationId xmlns:a16="http://schemas.microsoft.com/office/drawing/2014/main" id="{A3758FB8-19A9-47B1-8D16-FC78E7E2D1ED}"/>
              </a:ext>
            </a:extLst>
          </p:cNvPr>
          <p:cNvSpPr>
            <a:spLocks noGrp="1"/>
          </p:cNvSpPr>
          <p:nvPr>
            <p:ph type="sldNum" sz="quarter" idx="11"/>
          </p:nvPr>
        </p:nvSpPr>
        <p:spPr/>
        <p:txBody>
          <a:bodyPr/>
          <a:lstStyle/>
          <a:p>
            <a:fld id="{C7282674-564F-4E95-AFA7-C0BD080A33CB}" type="slidenum">
              <a:rPr lang="en-KE" smtClean="0"/>
              <a:t>‹#›</a:t>
            </a:fld>
            <a:endParaRPr lang="en-KE"/>
          </a:p>
        </p:txBody>
      </p:sp>
      <p:sp>
        <p:nvSpPr>
          <p:cNvPr id="18" name="Rectangle 17">
            <a:extLst>
              <a:ext uri="{FF2B5EF4-FFF2-40B4-BE49-F238E27FC236}">
                <a16:creationId xmlns:a16="http://schemas.microsoft.com/office/drawing/2014/main" id="{B33ED610-C66B-4824-A437-94E15AA5FF81}"/>
              </a:ext>
            </a:extLst>
          </p:cNvPr>
          <p:cNvSpPr/>
          <p:nvPr/>
        </p:nvSpPr>
        <p:spPr>
          <a:xfrm>
            <a:off x="6817676" y="4469671"/>
            <a:ext cx="720624" cy="2028329"/>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056811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86114-9098-435A-92ED-EB5C60A8594F}"/>
              </a:ext>
            </a:extLst>
          </p:cNvPr>
          <p:cNvSpPr/>
          <p:nvPr/>
        </p:nvSpPr>
        <p:spPr>
          <a:xfrm>
            <a:off x="360000" y="360000"/>
            <a:ext cx="11473200" cy="61380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23677EC-F535-460C-B8F2-2DE379673467}"/>
              </a:ext>
            </a:extLst>
          </p:cNvPr>
          <p:cNvSpPr/>
          <p:nvPr/>
        </p:nvSpPr>
        <p:spPr>
          <a:xfrm>
            <a:off x="7538301" y="359999"/>
            <a:ext cx="4294899" cy="613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3C0D9D9-BD9E-4496-B006-48F8564772EA}"/>
              </a:ext>
            </a:extLst>
          </p:cNvPr>
          <p:cNvSpPr/>
          <p:nvPr/>
        </p:nvSpPr>
        <p:spPr>
          <a:xfrm>
            <a:off x="7180411" y="711624"/>
            <a:ext cx="4294899" cy="5382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7B97580-930D-4D78-B1CF-B3362065422C}"/>
              </a:ext>
            </a:extLst>
          </p:cNvPr>
          <p:cNvSpPr/>
          <p:nvPr/>
        </p:nvSpPr>
        <p:spPr>
          <a:xfrm flipH="1">
            <a:off x="7538301" y="724153"/>
            <a:ext cx="357889" cy="357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F7CCE60-6E08-4CDE-B013-9C636A46C8A2}"/>
              </a:ext>
            </a:extLst>
          </p:cNvPr>
          <p:cNvSpPr/>
          <p:nvPr/>
        </p:nvSpPr>
        <p:spPr>
          <a:xfrm flipH="1">
            <a:off x="7538301" y="5739959"/>
            <a:ext cx="357889" cy="3578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9C9B2250-3DBA-4931-BA35-E001AF48DACB}"/>
              </a:ext>
            </a:extLst>
          </p:cNvPr>
          <p:cNvSpPr/>
          <p:nvPr/>
        </p:nvSpPr>
        <p:spPr>
          <a:xfrm>
            <a:off x="6817676" y="4469671"/>
            <a:ext cx="720624" cy="2028329"/>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C4AC3B-AEEF-47EF-9226-CF64AC78260D}"/>
              </a:ext>
            </a:extLst>
          </p:cNvPr>
          <p:cNvSpPr>
            <a:spLocks noGrp="1"/>
          </p:cNvSpPr>
          <p:nvPr>
            <p:ph type="ctrTitle"/>
          </p:nvPr>
        </p:nvSpPr>
        <p:spPr>
          <a:xfrm>
            <a:off x="7871790" y="2042319"/>
            <a:ext cx="3168000" cy="2387600"/>
          </a:xfrm>
        </p:spPr>
        <p:txBody>
          <a:bodyPr lIns="0" tIns="0" rIns="0" bIns="0" anchor="b">
            <a:normAutofit/>
          </a:bodyPr>
          <a:lstStyle>
            <a:lvl1pPr algn="ctr">
              <a:lnSpc>
                <a:spcPct val="80000"/>
              </a:lnSpc>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A6BF959-E47C-478B-BD16-0D4D033531B8}"/>
              </a:ext>
            </a:extLst>
          </p:cNvPr>
          <p:cNvSpPr>
            <a:spLocks noGrp="1"/>
          </p:cNvSpPr>
          <p:nvPr>
            <p:ph type="subTitle" idx="1"/>
          </p:nvPr>
        </p:nvSpPr>
        <p:spPr>
          <a:xfrm>
            <a:off x="7871790" y="5166704"/>
            <a:ext cx="3168000" cy="766957"/>
          </a:xfrm>
        </p:spPr>
        <p:txBody>
          <a:bodyPr lIns="0" tIns="0" rIns="0" bIns="0">
            <a:normAutofit/>
          </a:bodyPr>
          <a:lstStyle>
            <a:lvl1pPr marL="0" indent="0" algn="ctr">
              <a:buNone/>
              <a:defRPr sz="20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Footer Placeholder 7">
            <a:extLst>
              <a:ext uri="{FF2B5EF4-FFF2-40B4-BE49-F238E27FC236}">
                <a16:creationId xmlns:a16="http://schemas.microsoft.com/office/drawing/2014/main" id="{0A85E8A1-43CB-4B51-9B45-2010B5833B02}"/>
              </a:ext>
            </a:extLst>
          </p:cNvPr>
          <p:cNvSpPr>
            <a:spLocks noGrp="1"/>
          </p:cNvSpPr>
          <p:nvPr>
            <p:ph type="ftr" sz="quarter" idx="10"/>
          </p:nvPr>
        </p:nvSpPr>
        <p:spPr/>
        <p:txBody>
          <a:bodyPr/>
          <a:lstStyle/>
          <a:p>
            <a:endParaRPr lang="en-KE"/>
          </a:p>
        </p:txBody>
      </p:sp>
      <p:sp>
        <p:nvSpPr>
          <p:cNvPr id="9" name="Slide Number Placeholder 8">
            <a:extLst>
              <a:ext uri="{FF2B5EF4-FFF2-40B4-BE49-F238E27FC236}">
                <a16:creationId xmlns:a16="http://schemas.microsoft.com/office/drawing/2014/main" id="{A3758FB8-19A9-47B1-8D16-FC78E7E2D1ED}"/>
              </a:ext>
            </a:extLst>
          </p:cNvPr>
          <p:cNvSpPr>
            <a:spLocks noGrp="1"/>
          </p:cNvSpPr>
          <p:nvPr>
            <p:ph type="sldNum" sz="quarter" idx="11"/>
          </p:nvPr>
        </p:nvSpPr>
        <p:spPr/>
        <p:txBody>
          <a:bodyPr/>
          <a:lstStyle/>
          <a:p>
            <a:fld id="{C7282674-564F-4E95-AFA7-C0BD080A33CB}" type="slidenum">
              <a:rPr lang="en-KE" smtClean="0"/>
              <a:t>‹#›</a:t>
            </a:fld>
            <a:endParaRPr lang="en-KE"/>
          </a:p>
        </p:txBody>
      </p:sp>
      <p:sp>
        <p:nvSpPr>
          <p:cNvPr id="5" name="Picture Placeholder 4">
            <a:extLst>
              <a:ext uri="{FF2B5EF4-FFF2-40B4-BE49-F238E27FC236}">
                <a16:creationId xmlns:a16="http://schemas.microsoft.com/office/drawing/2014/main" id="{8180DC9F-82D9-470B-A264-73E211A439DF}"/>
              </a:ext>
            </a:extLst>
          </p:cNvPr>
          <p:cNvSpPr>
            <a:spLocks noGrp="1"/>
          </p:cNvSpPr>
          <p:nvPr>
            <p:ph type="pic" sz="quarter" idx="12" hasCustomPrompt="1"/>
          </p:nvPr>
        </p:nvSpPr>
        <p:spPr>
          <a:xfrm>
            <a:off x="720000" y="720000"/>
            <a:ext cx="6818300" cy="5382000"/>
          </a:xfrm>
        </p:spPr>
        <p:txBody>
          <a:bodyPr anchor="ctr">
            <a:normAutofit/>
          </a:bodyPr>
          <a:lstStyle>
            <a:lvl1pPr marL="0" indent="0" algn="ctr">
              <a:buNone/>
              <a:defRPr sz="1800" i="1"/>
            </a:lvl1pPr>
          </a:lstStyle>
          <a:p>
            <a:r>
              <a:rPr lang="en-US" dirty="0"/>
              <a:t>Insert Your Picture Here</a:t>
            </a:r>
          </a:p>
        </p:txBody>
      </p:sp>
    </p:spTree>
    <p:extLst>
      <p:ext uri="{BB962C8B-B14F-4D97-AF65-F5344CB8AC3E}">
        <p14:creationId xmlns:p14="http://schemas.microsoft.com/office/powerpoint/2010/main" val="28427345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54312-8F47-47A2-B516-8177B86706CC}"/>
              </a:ext>
            </a:extLst>
          </p:cNvPr>
          <p:cNvSpPr>
            <a:spLocks noGrp="1"/>
          </p:cNvSpPr>
          <p:nvPr>
            <p:ph type="title"/>
          </p:nvPr>
        </p:nvSpPr>
        <p:spPr/>
        <p:txBody>
          <a:bodyPr/>
          <a:lstStyle>
            <a:lvl1pPr>
              <a:defRPr i="0"/>
            </a:lvl1pPr>
          </a:lstStyle>
          <a:p>
            <a:r>
              <a:rPr lang="en-US"/>
              <a:t>Click to edit Master title style</a:t>
            </a:r>
          </a:p>
        </p:txBody>
      </p:sp>
      <p:sp>
        <p:nvSpPr>
          <p:cNvPr id="3" name="Content Placeholder 2">
            <a:extLst>
              <a:ext uri="{FF2B5EF4-FFF2-40B4-BE49-F238E27FC236}">
                <a16:creationId xmlns:a16="http://schemas.microsoft.com/office/drawing/2014/main" id="{27404CAD-77D6-446D-9A66-D58B8AE176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B8B61B44-10FA-428B-8BF8-C394F5615CF9}"/>
              </a:ext>
            </a:extLst>
          </p:cNvPr>
          <p:cNvSpPr>
            <a:spLocks noGrp="1"/>
          </p:cNvSpPr>
          <p:nvPr>
            <p:ph type="ftr" sz="quarter" idx="10"/>
          </p:nvPr>
        </p:nvSpPr>
        <p:spPr/>
        <p:txBody>
          <a:bodyPr/>
          <a:lstStyle/>
          <a:p>
            <a:endParaRPr lang="en-KE"/>
          </a:p>
        </p:txBody>
      </p:sp>
      <p:sp>
        <p:nvSpPr>
          <p:cNvPr id="9" name="Slide Number Placeholder 8">
            <a:extLst>
              <a:ext uri="{FF2B5EF4-FFF2-40B4-BE49-F238E27FC236}">
                <a16:creationId xmlns:a16="http://schemas.microsoft.com/office/drawing/2014/main" id="{2223D0DA-91AB-4EBB-8EB2-6AA2C48D5120}"/>
              </a:ext>
            </a:extLst>
          </p:cNvPr>
          <p:cNvSpPr>
            <a:spLocks noGrp="1"/>
          </p:cNvSpPr>
          <p:nvPr>
            <p:ph type="sldNum" sz="quarter" idx="11"/>
          </p:nvPr>
        </p:nvSpPr>
        <p:spPr/>
        <p:txBody>
          <a:bodyPr/>
          <a:lstStyle/>
          <a:p>
            <a:fld id="{C7282674-564F-4E95-AFA7-C0BD080A33CB}" type="slidenum">
              <a:rPr lang="en-KE" smtClean="0"/>
              <a:t>‹#›</a:t>
            </a:fld>
            <a:endParaRPr lang="en-KE"/>
          </a:p>
        </p:txBody>
      </p:sp>
      <p:sp>
        <p:nvSpPr>
          <p:cNvPr id="10" name="Rectangle 9">
            <a:extLst>
              <a:ext uri="{FF2B5EF4-FFF2-40B4-BE49-F238E27FC236}">
                <a16:creationId xmlns:a16="http://schemas.microsoft.com/office/drawing/2014/main" id="{AD41F296-3DCB-4C9E-952C-F67314DAE035}"/>
              </a:ext>
            </a:extLst>
          </p:cNvPr>
          <p:cNvSpPr/>
          <p:nvPr/>
        </p:nvSpPr>
        <p:spPr>
          <a:xfrm>
            <a:off x="4386000" y="0"/>
            <a:ext cx="3420000" cy="72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1" name="Rectangle 10">
            <a:extLst>
              <a:ext uri="{FF2B5EF4-FFF2-40B4-BE49-F238E27FC236}">
                <a16:creationId xmlns:a16="http://schemas.microsoft.com/office/drawing/2014/main" id="{18D70D7B-44ED-404A-AE13-9736DF7B3B33}"/>
              </a:ext>
            </a:extLst>
          </p:cNvPr>
          <p:cNvSpPr/>
          <p:nvPr/>
        </p:nvSpPr>
        <p:spPr>
          <a:xfrm flipH="1">
            <a:off x="4026000" y="359999"/>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4B41035-2FD8-4902-B929-588169F22676}"/>
              </a:ext>
            </a:extLst>
          </p:cNvPr>
          <p:cNvSpPr/>
          <p:nvPr/>
        </p:nvSpPr>
        <p:spPr>
          <a:xfrm flipH="1">
            <a:off x="7806000" y="359999"/>
            <a:ext cx="3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5A932B8-FAA6-4A87-B8F7-68ED82F755E7}"/>
              </a:ext>
            </a:extLst>
          </p:cNvPr>
          <p:cNvSpPr/>
          <p:nvPr/>
        </p:nvSpPr>
        <p:spPr>
          <a:xfrm>
            <a:off x="4386000" y="6498000"/>
            <a:ext cx="3420000" cy="36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Tree>
    <p:extLst>
      <p:ext uri="{BB962C8B-B14F-4D97-AF65-F5344CB8AC3E}">
        <p14:creationId xmlns:p14="http://schemas.microsoft.com/office/powerpoint/2010/main" val="3524299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77288-E819-4189-BDE8-4EBEC44FD1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KE"/>
          </a:p>
        </p:txBody>
      </p:sp>
      <p:sp>
        <p:nvSpPr>
          <p:cNvPr id="3" name="Content Placeholder 2">
            <a:extLst>
              <a:ext uri="{FF2B5EF4-FFF2-40B4-BE49-F238E27FC236}">
                <a16:creationId xmlns:a16="http://schemas.microsoft.com/office/drawing/2014/main" id="{033A27E4-8C67-44AA-852D-249BA77254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4" name="Text Placeholder 3">
            <a:extLst>
              <a:ext uri="{FF2B5EF4-FFF2-40B4-BE49-F238E27FC236}">
                <a16:creationId xmlns:a16="http://schemas.microsoft.com/office/drawing/2014/main" id="{4F713A3F-1060-4EE6-9493-91B02EF639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0DD7BE-F69D-4A0E-92E8-DA2326E8ADE0}"/>
              </a:ext>
            </a:extLst>
          </p:cNvPr>
          <p:cNvSpPr>
            <a:spLocks noGrp="1"/>
          </p:cNvSpPr>
          <p:nvPr>
            <p:ph type="dt" sz="half" idx="10"/>
          </p:nvPr>
        </p:nvSpPr>
        <p:spPr/>
        <p:txBody>
          <a:bodyPr/>
          <a:lstStyle/>
          <a:p>
            <a:fld id="{286AC8FD-7909-475C-9A5C-5E6275F1EA42}" type="datetimeFigureOut">
              <a:rPr lang="en-KE" smtClean="0"/>
              <a:t>18/05/2021</a:t>
            </a:fld>
            <a:endParaRPr lang="en-KE"/>
          </a:p>
        </p:txBody>
      </p:sp>
      <p:sp>
        <p:nvSpPr>
          <p:cNvPr id="6" name="Footer Placeholder 5">
            <a:extLst>
              <a:ext uri="{FF2B5EF4-FFF2-40B4-BE49-F238E27FC236}">
                <a16:creationId xmlns:a16="http://schemas.microsoft.com/office/drawing/2014/main" id="{7339613B-AE06-42D0-B941-F489EC884486}"/>
              </a:ext>
            </a:extLst>
          </p:cNvPr>
          <p:cNvSpPr>
            <a:spLocks noGrp="1"/>
          </p:cNvSpPr>
          <p:nvPr>
            <p:ph type="ftr" sz="quarter" idx="11"/>
          </p:nvPr>
        </p:nvSpPr>
        <p:spPr/>
        <p:txBody>
          <a:bodyPr/>
          <a:lstStyle/>
          <a:p>
            <a:endParaRPr lang="en-KE"/>
          </a:p>
        </p:txBody>
      </p:sp>
      <p:sp>
        <p:nvSpPr>
          <p:cNvPr id="7" name="Slide Number Placeholder 6">
            <a:extLst>
              <a:ext uri="{FF2B5EF4-FFF2-40B4-BE49-F238E27FC236}">
                <a16:creationId xmlns:a16="http://schemas.microsoft.com/office/drawing/2014/main" id="{004078D5-7B45-4C72-B758-9E4E6200B551}"/>
              </a:ext>
            </a:extLst>
          </p:cNvPr>
          <p:cNvSpPr>
            <a:spLocks noGrp="1"/>
          </p:cNvSpPr>
          <p:nvPr>
            <p:ph type="sldNum" sz="quarter" idx="12"/>
          </p:nvPr>
        </p:nvSpPr>
        <p:spPr/>
        <p:txBody>
          <a:bodyPr/>
          <a:lstStyle/>
          <a:p>
            <a:fld id="{C7282674-564F-4E95-AFA7-C0BD080A33CB}" type="slidenum">
              <a:rPr lang="en-KE" smtClean="0"/>
              <a:t>‹#›</a:t>
            </a:fld>
            <a:endParaRPr lang="en-KE"/>
          </a:p>
        </p:txBody>
      </p:sp>
    </p:spTree>
    <p:extLst>
      <p:ext uri="{BB962C8B-B14F-4D97-AF65-F5344CB8AC3E}">
        <p14:creationId xmlns:p14="http://schemas.microsoft.com/office/powerpoint/2010/main" val="32269137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Narrow Title and Content with Imag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D493F5F-AC40-4F60-A0B1-577DF95C5348}"/>
              </a:ext>
            </a:extLst>
          </p:cNvPr>
          <p:cNvSpPr/>
          <p:nvPr/>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7611CC6-4034-4273-B7B4-094F017E5B09}"/>
              </a:ext>
            </a:extLst>
          </p:cNvPr>
          <p:cNvSpPr/>
          <p:nvPr/>
        </p:nvSpPr>
        <p:spPr>
          <a:xfrm flipH="1">
            <a:off x="11473200" y="6138000"/>
            <a:ext cx="3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B54312-8F47-47A2-B516-8177B86706CC}"/>
              </a:ext>
            </a:extLst>
          </p:cNvPr>
          <p:cNvSpPr>
            <a:spLocks noGrp="1"/>
          </p:cNvSpPr>
          <p:nvPr>
            <p:ph type="title"/>
          </p:nvPr>
        </p:nvSpPr>
        <p:spPr>
          <a:xfrm>
            <a:off x="8776250" y="894521"/>
            <a:ext cx="2577549" cy="1858617"/>
          </a:xfrm>
        </p:spPr>
        <p:txBody>
          <a:bodyPr anchor="b">
            <a:normAutofit/>
          </a:bodyPr>
          <a:lstStyle>
            <a:lvl1pPr algn="ctr">
              <a:defRPr sz="3200" i="0">
                <a:solidFill>
                  <a:schemeClr val="tx1">
                    <a:lumMod val="85000"/>
                    <a:lumOff val="15000"/>
                  </a:schemeClr>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7404CAD-77D6-446D-9A66-D58B8AE176BD}"/>
              </a:ext>
            </a:extLst>
          </p:cNvPr>
          <p:cNvSpPr>
            <a:spLocks noGrp="1"/>
          </p:cNvSpPr>
          <p:nvPr>
            <p:ph idx="1"/>
          </p:nvPr>
        </p:nvSpPr>
        <p:spPr>
          <a:xfrm>
            <a:off x="8776252" y="3856383"/>
            <a:ext cx="2577548" cy="21070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B8B61B44-10FA-428B-8BF8-C394F5615CF9}"/>
              </a:ext>
            </a:extLst>
          </p:cNvPr>
          <p:cNvSpPr>
            <a:spLocks noGrp="1"/>
          </p:cNvSpPr>
          <p:nvPr>
            <p:ph type="ftr" sz="quarter" idx="10"/>
          </p:nvPr>
        </p:nvSpPr>
        <p:spPr/>
        <p:txBody>
          <a:bodyPr/>
          <a:lstStyle/>
          <a:p>
            <a:endParaRPr lang="en-KE"/>
          </a:p>
        </p:txBody>
      </p:sp>
      <p:sp>
        <p:nvSpPr>
          <p:cNvPr id="9" name="Slide Number Placeholder 8">
            <a:extLst>
              <a:ext uri="{FF2B5EF4-FFF2-40B4-BE49-F238E27FC236}">
                <a16:creationId xmlns:a16="http://schemas.microsoft.com/office/drawing/2014/main" id="{2223D0DA-91AB-4EBB-8EB2-6AA2C48D5120}"/>
              </a:ext>
            </a:extLst>
          </p:cNvPr>
          <p:cNvSpPr>
            <a:spLocks noGrp="1"/>
          </p:cNvSpPr>
          <p:nvPr>
            <p:ph type="sldNum" sz="quarter" idx="11"/>
          </p:nvPr>
        </p:nvSpPr>
        <p:spPr/>
        <p:txBody>
          <a:bodyPr/>
          <a:lstStyle/>
          <a:p>
            <a:fld id="{C7282674-564F-4E95-AFA7-C0BD080A33CB}" type="slidenum">
              <a:rPr lang="en-KE" smtClean="0"/>
              <a:t>‹#›</a:t>
            </a:fld>
            <a:endParaRPr lang="en-KE"/>
          </a:p>
        </p:txBody>
      </p:sp>
      <p:sp>
        <p:nvSpPr>
          <p:cNvPr id="13" name="Freeform: Shape 12">
            <a:extLst>
              <a:ext uri="{FF2B5EF4-FFF2-40B4-BE49-F238E27FC236}">
                <a16:creationId xmlns:a16="http://schemas.microsoft.com/office/drawing/2014/main" id="{29751C31-CBB5-46BC-BEF2-9804C8527D67}"/>
              </a:ext>
            </a:extLst>
          </p:cNvPr>
          <p:cNvSpPr/>
          <p:nvPr/>
        </p:nvSpPr>
        <p:spPr>
          <a:xfrm>
            <a:off x="8584635" y="713698"/>
            <a:ext cx="2879560" cy="5418000"/>
          </a:xfrm>
          <a:custGeom>
            <a:avLst/>
            <a:gdLst>
              <a:gd name="connsiteX0" fmla="*/ 0 w 2879560"/>
              <a:gd name="connsiteY0" fmla="*/ 0 h 5418000"/>
              <a:gd name="connsiteX1" fmla="*/ 179215 w 2879560"/>
              <a:gd name="connsiteY1" fmla="*/ 0 h 5418000"/>
              <a:gd name="connsiteX2" fmla="*/ 179215 w 2879560"/>
              <a:gd name="connsiteY2" fmla="*/ 366302 h 5418000"/>
              <a:gd name="connsiteX3" fmla="*/ 2700346 w 2879560"/>
              <a:gd name="connsiteY3" fmla="*/ 366302 h 5418000"/>
              <a:gd name="connsiteX4" fmla="*/ 2700346 w 2879560"/>
              <a:gd name="connsiteY4" fmla="*/ 0 h 5418000"/>
              <a:gd name="connsiteX5" fmla="*/ 2879560 w 2879560"/>
              <a:gd name="connsiteY5" fmla="*/ 0 h 5418000"/>
              <a:gd name="connsiteX6" fmla="*/ 2879560 w 2879560"/>
              <a:gd name="connsiteY6" fmla="*/ 5418000 h 5418000"/>
              <a:gd name="connsiteX7" fmla="*/ 0 w 2879560"/>
              <a:gd name="connsiteY7" fmla="*/ 5418000 h 5418000"/>
              <a:gd name="connsiteX0" fmla="*/ 2700346 w 2879560"/>
              <a:gd name="connsiteY0" fmla="*/ 366302 h 5418000"/>
              <a:gd name="connsiteX1" fmla="*/ 2700346 w 2879560"/>
              <a:gd name="connsiteY1" fmla="*/ 0 h 5418000"/>
              <a:gd name="connsiteX2" fmla="*/ 2879560 w 2879560"/>
              <a:gd name="connsiteY2" fmla="*/ 0 h 5418000"/>
              <a:gd name="connsiteX3" fmla="*/ 2879560 w 2879560"/>
              <a:gd name="connsiteY3" fmla="*/ 5418000 h 5418000"/>
              <a:gd name="connsiteX4" fmla="*/ 0 w 2879560"/>
              <a:gd name="connsiteY4" fmla="*/ 5418000 h 5418000"/>
              <a:gd name="connsiteX5" fmla="*/ 0 w 2879560"/>
              <a:gd name="connsiteY5" fmla="*/ 0 h 5418000"/>
              <a:gd name="connsiteX6" fmla="*/ 179215 w 2879560"/>
              <a:gd name="connsiteY6" fmla="*/ 0 h 5418000"/>
              <a:gd name="connsiteX7" fmla="*/ 179215 w 2879560"/>
              <a:gd name="connsiteY7" fmla="*/ 366302 h 5418000"/>
              <a:gd name="connsiteX8" fmla="*/ 2791786 w 2879560"/>
              <a:gd name="connsiteY8" fmla="*/ 457742 h 5418000"/>
              <a:gd name="connsiteX0" fmla="*/ 2700346 w 2879560"/>
              <a:gd name="connsiteY0" fmla="*/ 366302 h 5418000"/>
              <a:gd name="connsiteX1" fmla="*/ 2700346 w 2879560"/>
              <a:gd name="connsiteY1" fmla="*/ 0 h 5418000"/>
              <a:gd name="connsiteX2" fmla="*/ 2879560 w 2879560"/>
              <a:gd name="connsiteY2" fmla="*/ 0 h 5418000"/>
              <a:gd name="connsiteX3" fmla="*/ 2879560 w 2879560"/>
              <a:gd name="connsiteY3" fmla="*/ 5418000 h 5418000"/>
              <a:gd name="connsiteX4" fmla="*/ 0 w 2879560"/>
              <a:gd name="connsiteY4" fmla="*/ 5418000 h 5418000"/>
              <a:gd name="connsiteX5" fmla="*/ 0 w 2879560"/>
              <a:gd name="connsiteY5" fmla="*/ 0 h 5418000"/>
              <a:gd name="connsiteX6" fmla="*/ 179215 w 2879560"/>
              <a:gd name="connsiteY6" fmla="*/ 0 h 5418000"/>
              <a:gd name="connsiteX7" fmla="*/ 179215 w 2879560"/>
              <a:gd name="connsiteY7" fmla="*/ 366302 h 5418000"/>
              <a:gd name="connsiteX0" fmla="*/ 2700346 w 2879560"/>
              <a:gd name="connsiteY0" fmla="*/ 0 h 5418000"/>
              <a:gd name="connsiteX1" fmla="*/ 2879560 w 2879560"/>
              <a:gd name="connsiteY1" fmla="*/ 0 h 5418000"/>
              <a:gd name="connsiteX2" fmla="*/ 2879560 w 2879560"/>
              <a:gd name="connsiteY2" fmla="*/ 5418000 h 5418000"/>
              <a:gd name="connsiteX3" fmla="*/ 0 w 2879560"/>
              <a:gd name="connsiteY3" fmla="*/ 5418000 h 5418000"/>
              <a:gd name="connsiteX4" fmla="*/ 0 w 2879560"/>
              <a:gd name="connsiteY4" fmla="*/ 0 h 5418000"/>
              <a:gd name="connsiteX5" fmla="*/ 179215 w 2879560"/>
              <a:gd name="connsiteY5" fmla="*/ 0 h 5418000"/>
              <a:gd name="connsiteX6" fmla="*/ 179215 w 2879560"/>
              <a:gd name="connsiteY6" fmla="*/ 366302 h 5418000"/>
              <a:gd name="connsiteX0" fmla="*/ 2700346 w 2879560"/>
              <a:gd name="connsiteY0" fmla="*/ 0 h 5418000"/>
              <a:gd name="connsiteX1" fmla="*/ 2879560 w 2879560"/>
              <a:gd name="connsiteY1" fmla="*/ 0 h 5418000"/>
              <a:gd name="connsiteX2" fmla="*/ 2879560 w 2879560"/>
              <a:gd name="connsiteY2" fmla="*/ 5418000 h 5418000"/>
              <a:gd name="connsiteX3" fmla="*/ 0 w 2879560"/>
              <a:gd name="connsiteY3" fmla="*/ 5418000 h 5418000"/>
              <a:gd name="connsiteX4" fmla="*/ 0 w 2879560"/>
              <a:gd name="connsiteY4" fmla="*/ 0 h 5418000"/>
              <a:gd name="connsiteX5" fmla="*/ 179215 w 2879560"/>
              <a:gd name="connsiteY5" fmla="*/ 0 h 54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9560" h="5418000">
                <a:moveTo>
                  <a:pt x="2700346" y="0"/>
                </a:moveTo>
                <a:lnTo>
                  <a:pt x="2879560" y="0"/>
                </a:lnTo>
                <a:lnTo>
                  <a:pt x="2879560" y="5418000"/>
                </a:lnTo>
                <a:lnTo>
                  <a:pt x="0" y="5418000"/>
                </a:lnTo>
                <a:lnTo>
                  <a:pt x="0" y="0"/>
                </a:lnTo>
                <a:lnTo>
                  <a:pt x="179215" y="0"/>
                </a:lnTo>
              </a:path>
            </a:pathLst>
          </a:custGeom>
          <a:noFill/>
          <a:ln>
            <a:solidFill>
              <a:schemeClr val="accent6"/>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Rectangle 16">
            <a:extLst>
              <a:ext uri="{FF2B5EF4-FFF2-40B4-BE49-F238E27FC236}">
                <a16:creationId xmlns:a16="http://schemas.microsoft.com/office/drawing/2014/main" id="{CB40DD56-3645-4CAC-A799-EB46A6AAC51E}"/>
              </a:ext>
            </a:extLst>
          </p:cNvPr>
          <p:cNvSpPr/>
          <p:nvPr/>
        </p:nvSpPr>
        <p:spPr>
          <a:xfrm>
            <a:off x="8918534" y="0"/>
            <a:ext cx="2211762" cy="108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a:extLst>
              <a:ext uri="{FF2B5EF4-FFF2-40B4-BE49-F238E27FC236}">
                <a16:creationId xmlns:a16="http://schemas.microsoft.com/office/drawing/2014/main" id="{FD7451B0-4AF9-40E1-AFCF-05D4F056CA65}"/>
              </a:ext>
            </a:extLst>
          </p:cNvPr>
          <p:cNvSpPr>
            <a:spLocks noGrp="1"/>
          </p:cNvSpPr>
          <p:nvPr>
            <p:ph type="pic" sz="quarter" idx="12" hasCustomPrompt="1"/>
          </p:nvPr>
        </p:nvSpPr>
        <p:spPr>
          <a:xfrm>
            <a:off x="720000" y="720000"/>
            <a:ext cx="7498800" cy="5382000"/>
          </a:xfrm>
        </p:spPr>
        <p:txBody>
          <a:bodyPr anchor="ctr"/>
          <a:lstStyle>
            <a:lvl1pPr marL="0" indent="0" algn="ctr">
              <a:buNone/>
              <a:defRPr i="1"/>
            </a:lvl1pPr>
          </a:lstStyle>
          <a:p>
            <a:r>
              <a:rPr lang="en-US" dirty="0"/>
              <a:t>Insert Your Picture Here</a:t>
            </a:r>
          </a:p>
        </p:txBody>
      </p:sp>
    </p:spTree>
    <p:extLst>
      <p:ext uri="{BB962C8B-B14F-4D97-AF65-F5344CB8AC3E}">
        <p14:creationId xmlns:p14="http://schemas.microsoft.com/office/powerpoint/2010/main" val="13323595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Title and Content with Image">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D493F5F-AC40-4F60-A0B1-577DF95C5348}"/>
              </a:ext>
            </a:extLst>
          </p:cNvPr>
          <p:cNvSpPr/>
          <p:nvPr/>
        </p:nvSpPr>
        <p:spPr>
          <a:xfrm>
            <a:off x="360000" y="360000"/>
            <a:ext cx="11473200" cy="613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B40DD56-3645-4CAC-A799-EB46A6AAC51E}"/>
              </a:ext>
            </a:extLst>
          </p:cNvPr>
          <p:cNvSpPr/>
          <p:nvPr/>
        </p:nvSpPr>
        <p:spPr>
          <a:xfrm>
            <a:off x="1080000" y="0"/>
            <a:ext cx="2520000" cy="2304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91F11B5-8838-43F4-B445-480FB80FCC73}"/>
              </a:ext>
            </a:extLst>
          </p:cNvPr>
          <p:cNvSpPr/>
          <p:nvPr/>
        </p:nvSpPr>
        <p:spPr>
          <a:xfrm>
            <a:off x="1080000" y="5760000"/>
            <a:ext cx="2520000" cy="1098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B54312-8F47-47A2-B516-8177B86706CC}"/>
              </a:ext>
            </a:extLst>
          </p:cNvPr>
          <p:cNvSpPr>
            <a:spLocks noGrp="1"/>
          </p:cNvSpPr>
          <p:nvPr>
            <p:ph type="title"/>
          </p:nvPr>
        </p:nvSpPr>
        <p:spPr>
          <a:xfrm>
            <a:off x="1172817" y="213691"/>
            <a:ext cx="2279373" cy="1858617"/>
          </a:xfrm>
        </p:spPr>
        <p:txBody>
          <a:bodyPr anchor="b">
            <a:normAutofit/>
          </a:bodyPr>
          <a:lstStyle>
            <a:lvl1pPr algn="ctr">
              <a:defRPr sz="3200" i="0">
                <a:solidFill>
                  <a:schemeClr val="bg1"/>
                </a:solidFill>
              </a:defRPr>
            </a:lvl1p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B8B61B44-10FA-428B-8BF8-C394F5615CF9}"/>
              </a:ext>
            </a:extLst>
          </p:cNvPr>
          <p:cNvSpPr>
            <a:spLocks noGrp="1"/>
          </p:cNvSpPr>
          <p:nvPr>
            <p:ph type="ftr" sz="quarter" idx="10"/>
          </p:nvPr>
        </p:nvSpPr>
        <p:spPr/>
        <p:txBody>
          <a:bodyPr/>
          <a:lstStyle/>
          <a:p>
            <a:endParaRPr lang="en-KE"/>
          </a:p>
        </p:txBody>
      </p:sp>
      <p:sp>
        <p:nvSpPr>
          <p:cNvPr id="9" name="Slide Number Placeholder 8">
            <a:extLst>
              <a:ext uri="{FF2B5EF4-FFF2-40B4-BE49-F238E27FC236}">
                <a16:creationId xmlns:a16="http://schemas.microsoft.com/office/drawing/2014/main" id="{2223D0DA-91AB-4EBB-8EB2-6AA2C48D5120}"/>
              </a:ext>
            </a:extLst>
          </p:cNvPr>
          <p:cNvSpPr>
            <a:spLocks noGrp="1"/>
          </p:cNvSpPr>
          <p:nvPr>
            <p:ph type="sldNum" sz="quarter" idx="11"/>
          </p:nvPr>
        </p:nvSpPr>
        <p:spPr/>
        <p:txBody>
          <a:bodyPr/>
          <a:lstStyle/>
          <a:p>
            <a:fld id="{C7282674-564F-4E95-AFA7-C0BD080A33CB}" type="slidenum">
              <a:rPr lang="en-KE" smtClean="0"/>
              <a:t>‹#›</a:t>
            </a:fld>
            <a:endParaRPr lang="en-KE"/>
          </a:p>
        </p:txBody>
      </p:sp>
      <p:sp>
        <p:nvSpPr>
          <p:cNvPr id="18" name="Picture Placeholder 17">
            <a:extLst>
              <a:ext uri="{FF2B5EF4-FFF2-40B4-BE49-F238E27FC236}">
                <a16:creationId xmlns:a16="http://schemas.microsoft.com/office/drawing/2014/main" id="{FD7451B0-4AF9-40E1-AFCF-05D4F056CA65}"/>
              </a:ext>
            </a:extLst>
          </p:cNvPr>
          <p:cNvSpPr>
            <a:spLocks noGrp="1"/>
          </p:cNvSpPr>
          <p:nvPr>
            <p:ph type="pic" sz="quarter" idx="12" hasCustomPrompt="1"/>
          </p:nvPr>
        </p:nvSpPr>
        <p:spPr>
          <a:xfrm>
            <a:off x="1080000" y="2304000"/>
            <a:ext cx="2520000" cy="3454357"/>
          </a:xfrm>
        </p:spPr>
        <p:txBody>
          <a:bodyPr anchor="ctr"/>
          <a:lstStyle>
            <a:lvl1pPr marL="0" indent="0" algn="ctr">
              <a:buNone/>
              <a:defRPr i="1">
                <a:solidFill>
                  <a:schemeClr val="bg1"/>
                </a:solidFill>
              </a:defRPr>
            </a:lvl1pPr>
          </a:lstStyle>
          <a:p>
            <a:r>
              <a:rPr lang="en-US" dirty="0"/>
              <a:t>Insert Your Picture Here</a:t>
            </a:r>
          </a:p>
        </p:txBody>
      </p:sp>
      <p:sp>
        <p:nvSpPr>
          <p:cNvPr id="6" name="Text Placeholder 5">
            <a:extLst>
              <a:ext uri="{FF2B5EF4-FFF2-40B4-BE49-F238E27FC236}">
                <a16:creationId xmlns:a16="http://schemas.microsoft.com/office/drawing/2014/main" id="{0CE2A558-A752-4F84-96CD-9C73D34C3EB7}"/>
              </a:ext>
            </a:extLst>
          </p:cNvPr>
          <p:cNvSpPr>
            <a:spLocks noGrp="1"/>
          </p:cNvSpPr>
          <p:nvPr>
            <p:ph type="body" sz="quarter" idx="13" hasCustomPrompt="1"/>
          </p:nvPr>
        </p:nvSpPr>
        <p:spPr>
          <a:xfrm>
            <a:off x="4373563" y="2674144"/>
            <a:ext cx="6529387" cy="1509713"/>
          </a:xfrm>
        </p:spPr>
        <p:txBody>
          <a:bodyPr anchor="ctr">
            <a:normAutofit/>
          </a:bodyPr>
          <a:lstStyle>
            <a:lvl1pPr marL="0" indent="0" algn="ctr">
              <a:buNone/>
              <a:defRPr sz="3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Write something memorable…</a:t>
            </a:r>
          </a:p>
        </p:txBody>
      </p:sp>
      <p:sp>
        <p:nvSpPr>
          <p:cNvPr id="16" name="Rectangle 15">
            <a:extLst>
              <a:ext uri="{FF2B5EF4-FFF2-40B4-BE49-F238E27FC236}">
                <a16:creationId xmlns:a16="http://schemas.microsoft.com/office/drawing/2014/main" id="{B71E4597-9A31-4A37-A907-D3F61EB7F82E}"/>
              </a:ext>
            </a:extLst>
          </p:cNvPr>
          <p:cNvSpPr/>
          <p:nvPr/>
        </p:nvSpPr>
        <p:spPr>
          <a:xfrm flipH="1">
            <a:off x="10768500" y="5395300"/>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BC246D3C-862F-4C73-8928-347E381A9763}"/>
              </a:ext>
            </a:extLst>
          </p:cNvPr>
          <p:cNvSpPr/>
          <p:nvPr/>
        </p:nvSpPr>
        <p:spPr>
          <a:xfrm>
            <a:off x="704386" y="713698"/>
            <a:ext cx="10767616" cy="5418000"/>
          </a:xfrm>
          <a:custGeom>
            <a:avLst/>
            <a:gdLst>
              <a:gd name="connsiteX0" fmla="*/ 0 w 10783231"/>
              <a:gd name="connsiteY0" fmla="*/ 0 h 5418000"/>
              <a:gd name="connsiteX1" fmla="*/ 97696 w 10783231"/>
              <a:gd name="connsiteY1" fmla="*/ 0 h 5418000"/>
              <a:gd name="connsiteX2" fmla="*/ 97696 w 10783231"/>
              <a:gd name="connsiteY2" fmla="*/ 1578240 h 5418000"/>
              <a:gd name="connsiteX3" fmla="*/ 3148264 w 10783231"/>
              <a:gd name="connsiteY3" fmla="*/ 1578240 h 5418000"/>
              <a:gd name="connsiteX4" fmla="*/ 3148264 w 10783231"/>
              <a:gd name="connsiteY4" fmla="*/ 0 h 5418000"/>
              <a:gd name="connsiteX5" fmla="*/ 10783231 w 10783231"/>
              <a:gd name="connsiteY5" fmla="*/ 0 h 5418000"/>
              <a:gd name="connsiteX6" fmla="*/ 10783231 w 10783231"/>
              <a:gd name="connsiteY6" fmla="*/ 5418000 h 5418000"/>
              <a:gd name="connsiteX7" fmla="*/ 0 w 10783231"/>
              <a:gd name="connsiteY7" fmla="*/ 5418000 h 5418000"/>
              <a:gd name="connsiteX0" fmla="*/ 3148264 w 10783231"/>
              <a:gd name="connsiteY0" fmla="*/ 1578240 h 5418000"/>
              <a:gd name="connsiteX1" fmla="*/ 3148264 w 10783231"/>
              <a:gd name="connsiteY1" fmla="*/ 0 h 5418000"/>
              <a:gd name="connsiteX2" fmla="*/ 10783231 w 10783231"/>
              <a:gd name="connsiteY2" fmla="*/ 0 h 5418000"/>
              <a:gd name="connsiteX3" fmla="*/ 10783231 w 10783231"/>
              <a:gd name="connsiteY3" fmla="*/ 5418000 h 5418000"/>
              <a:gd name="connsiteX4" fmla="*/ 0 w 10783231"/>
              <a:gd name="connsiteY4" fmla="*/ 5418000 h 5418000"/>
              <a:gd name="connsiteX5" fmla="*/ 0 w 10783231"/>
              <a:gd name="connsiteY5" fmla="*/ 0 h 5418000"/>
              <a:gd name="connsiteX6" fmla="*/ 97696 w 10783231"/>
              <a:gd name="connsiteY6" fmla="*/ 0 h 5418000"/>
              <a:gd name="connsiteX7" fmla="*/ 97696 w 10783231"/>
              <a:gd name="connsiteY7" fmla="*/ 1578240 h 5418000"/>
              <a:gd name="connsiteX8" fmla="*/ 3239704 w 10783231"/>
              <a:gd name="connsiteY8" fmla="*/ 1669680 h 5418000"/>
              <a:gd name="connsiteX0" fmla="*/ 3148264 w 10783231"/>
              <a:gd name="connsiteY0" fmla="*/ 1578240 h 5418000"/>
              <a:gd name="connsiteX1" fmla="*/ 3148264 w 10783231"/>
              <a:gd name="connsiteY1" fmla="*/ 0 h 5418000"/>
              <a:gd name="connsiteX2" fmla="*/ 10783231 w 10783231"/>
              <a:gd name="connsiteY2" fmla="*/ 0 h 5418000"/>
              <a:gd name="connsiteX3" fmla="*/ 10783231 w 10783231"/>
              <a:gd name="connsiteY3" fmla="*/ 5418000 h 5418000"/>
              <a:gd name="connsiteX4" fmla="*/ 0 w 10783231"/>
              <a:gd name="connsiteY4" fmla="*/ 5418000 h 5418000"/>
              <a:gd name="connsiteX5" fmla="*/ 0 w 10783231"/>
              <a:gd name="connsiteY5" fmla="*/ 0 h 5418000"/>
              <a:gd name="connsiteX6" fmla="*/ 97696 w 10783231"/>
              <a:gd name="connsiteY6" fmla="*/ 0 h 5418000"/>
              <a:gd name="connsiteX7" fmla="*/ 97696 w 10783231"/>
              <a:gd name="connsiteY7" fmla="*/ 1578240 h 5418000"/>
              <a:gd name="connsiteX0" fmla="*/ 3148264 w 10783231"/>
              <a:gd name="connsiteY0" fmla="*/ 0 h 5418000"/>
              <a:gd name="connsiteX1" fmla="*/ 10783231 w 10783231"/>
              <a:gd name="connsiteY1" fmla="*/ 0 h 5418000"/>
              <a:gd name="connsiteX2" fmla="*/ 10783231 w 10783231"/>
              <a:gd name="connsiteY2" fmla="*/ 5418000 h 5418000"/>
              <a:gd name="connsiteX3" fmla="*/ 0 w 10783231"/>
              <a:gd name="connsiteY3" fmla="*/ 5418000 h 5418000"/>
              <a:gd name="connsiteX4" fmla="*/ 0 w 10783231"/>
              <a:gd name="connsiteY4" fmla="*/ 0 h 5418000"/>
              <a:gd name="connsiteX5" fmla="*/ 97696 w 10783231"/>
              <a:gd name="connsiteY5" fmla="*/ 0 h 5418000"/>
              <a:gd name="connsiteX6" fmla="*/ 97696 w 10783231"/>
              <a:gd name="connsiteY6" fmla="*/ 1578240 h 5418000"/>
              <a:gd name="connsiteX0" fmla="*/ 3148264 w 10783231"/>
              <a:gd name="connsiteY0" fmla="*/ 0 h 5418000"/>
              <a:gd name="connsiteX1" fmla="*/ 10783231 w 10783231"/>
              <a:gd name="connsiteY1" fmla="*/ 0 h 5418000"/>
              <a:gd name="connsiteX2" fmla="*/ 10783231 w 10783231"/>
              <a:gd name="connsiteY2" fmla="*/ 5418000 h 5418000"/>
              <a:gd name="connsiteX3" fmla="*/ 0 w 10783231"/>
              <a:gd name="connsiteY3" fmla="*/ 5418000 h 5418000"/>
              <a:gd name="connsiteX4" fmla="*/ 0 w 10783231"/>
              <a:gd name="connsiteY4" fmla="*/ 0 h 5418000"/>
              <a:gd name="connsiteX5" fmla="*/ 97696 w 10783231"/>
              <a:gd name="connsiteY5" fmla="*/ 0 h 5418000"/>
              <a:gd name="connsiteX0" fmla="*/ 3148264 w 10783231"/>
              <a:gd name="connsiteY0" fmla="*/ 0 h 5418000"/>
              <a:gd name="connsiteX1" fmla="*/ 10783231 w 10783231"/>
              <a:gd name="connsiteY1" fmla="*/ 0 h 5418000"/>
              <a:gd name="connsiteX2" fmla="*/ 10783231 w 10783231"/>
              <a:gd name="connsiteY2" fmla="*/ 5418000 h 5418000"/>
              <a:gd name="connsiteX3" fmla="*/ 0 w 10783231"/>
              <a:gd name="connsiteY3" fmla="*/ 5418000 h 5418000"/>
              <a:gd name="connsiteX4" fmla="*/ 0 w 10783231"/>
              <a:gd name="connsiteY4" fmla="*/ 0 h 541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3231" h="5418000">
                <a:moveTo>
                  <a:pt x="3148264" y="0"/>
                </a:moveTo>
                <a:lnTo>
                  <a:pt x="10783231" y="0"/>
                </a:lnTo>
                <a:lnTo>
                  <a:pt x="10783231" y="5418000"/>
                </a:lnTo>
                <a:lnTo>
                  <a:pt x="0" y="5418000"/>
                </a:lnTo>
                <a:lnTo>
                  <a:pt x="0" y="0"/>
                </a:lnTo>
              </a:path>
            </a:pathLst>
          </a:custGeom>
          <a:noFill/>
          <a:ln>
            <a:solidFill>
              <a:schemeClr val="bg1"/>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2350018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Quote with Image and Author Nam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86114-9098-435A-92ED-EB5C60A8594F}"/>
              </a:ext>
            </a:extLst>
          </p:cNvPr>
          <p:cNvSpPr/>
          <p:nvPr/>
        </p:nvSpPr>
        <p:spPr>
          <a:xfrm>
            <a:off x="360000" y="360000"/>
            <a:ext cx="11473200" cy="61380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icture Placeholder 18">
            <a:extLst>
              <a:ext uri="{FF2B5EF4-FFF2-40B4-BE49-F238E27FC236}">
                <a16:creationId xmlns:a16="http://schemas.microsoft.com/office/drawing/2014/main" id="{99A351EC-2A75-45E3-AAA9-061FE77125E4}"/>
              </a:ext>
            </a:extLst>
          </p:cNvPr>
          <p:cNvSpPr>
            <a:spLocks noGrp="1"/>
          </p:cNvSpPr>
          <p:nvPr>
            <p:ph type="pic" sz="quarter" idx="12" hasCustomPrompt="1"/>
          </p:nvPr>
        </p:nvSpPr>
        <p:spPr>
          <a:xfrm>
            <a:off x="720000" y="720000"/>
            <a:ext cx="10753200" cy="5382000"/>
          </a:xfrm>
          <a:custGeom>
            <a:avLst/>
            <a:gdLst>
              <a:gd name="connsiteX0" fmla="*/ 7752000 w 10753200"/>
              <a:gd name="connsiteY0" fmla="*/ 0 h 5382000"/>
              <a:gd name="connsiteX1" fmla="*/ 10753200 w 10753200"/>
              <a:gd name="connsiteY1" fmla="*/ 0 h 5382000"/>
              <a:gd name="connsiteX2" fmla="*/ 10753200 w 10753200"/>
              <a:gd name="connsiteY2" fmla="*/ 5382000 h 5382000"/>
              <a:gd name="connsiteX3" fmla="*/ 7752000 w 10753200"/>
              <a:gd name="connsiteY3" fmla="*/ 5382000 h 5382000"/>
              <a:gd name="connsiteX4" fmla="*/ 0 w 10753200"/>
              <a:gd name="connsiteY4" fmla="*/ 0 h 5382000"/>
              <a:gd name="connsiteX5" fmla="*/ 3000000 w 10753200"/>
              <a:gd name="connsiteY5" fmla="*/ 0 h 5382000"/>
              <a:gd name="connsiteX6" fmla="*/ 3000000 w 10753200"/>
              <a:gd name="connsiteY6" fmla="*/ 5382000 h 5382000"/>
              <a:gd name="connsiteX7" fmla="*/ 0 w 10753200"/>
              <a:gd name="connsiteY7" fmla="*/ 5382000 h 5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200" h="5382000">
                <a:moveTo>
                  <a:pt x="7752000" y="0"/>
                </a:moveTo>
                <a:lnTo>
                  <a:pt x="10753200" y="0"/>
                </a:lnTo>
                <a:lnTo>
                  <a:pt x="10753200" y="5382000"/>
                </a:lnTo>
                <a:lnTo>
                  <a:pt x="7752000" y="5382000"/>
                </a:lnTo>
                <a:close/>
                <a:moveTo>
                  <a:pt x="0" y="0"/>
                </a:moveTo>
                <a:lnTo>
                  <a:pt x="3000000" y="0"/>
                </a:lnTo>
                <a:lnTo>
                  <a:pt x="3000000" y="5382000"/>
                </a:lnTo>
                <a:lnTo>
                  <a:pt x="0" y="5382000"/>
                </a:lnTo>
                <a:close/>
              </a:path>
            </a:pathLst>
          </a:custGeom>
        </p:spPr>
        <p:txBody>
          <a:bodyPr wrap="square" lIns="360000" anchor="ctr">
            <a:noAutofit/>
          </a:bodyPr>
          <a:lstStyle>
            <a:lvl1pPr marL="0" indent="0" algn="l">
              <a:buNone/>
              <a:defRPr sz="1800" i="1"/>
            </a:lvl1pPr>
          </a:lstStyle>
          <a:p>
            <a:r>
              <a:rPr lang="en-US" dirty="0"/>
              <a:t>Insert Your Picture Here</a:t>
            </a:r>
          </a:p>
        </p:txBody>
      </p:sp>
      <p:sp>
        <p:nvSpPr>
          <p:cNvPr id="12" name="Rectangle 11">
            <a:extLst>
              <a:ext uri="{FF2B5EF4-FFF2-40B4-BE49-F238E27FC236}">
                <a16:creationId xmlns:a16="http://schemas.microsoft.com/office/drawing/2014/main" id="{623677EC-F535-460C-B8F2-2DE379673467}"/>
              </a:ext>
            </a:extLst>
          </p:cNvPr>
          <p:cNvSpPr/>
          <p:nvPr/>
        </p:nvSpPr>
        <p:spPr>
          <a:xfrm>
            <a:off x="3720000" y="359999"/>
            <a:ext cx="4752000" cy="613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3C0D9D9-BD9E-4496-B006-48F8564772EA}"/>
              </a:ext>
            </a:extLst>
          </p:cNvPr>
          <p:cNvSpPr/>
          <p:nvPr/>
        </p:nvSpPr>
        <p:spPr>
          <a:xfrm>
            <a:off x="4080000" y="711624"/>
            <a:ext cx="4032000" cy="5382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7B97580-930D-4D78-B1CF-B3362065422C}"/>
              </a:ext>
            </a:extLst>
          </p:cNvPr>
          <p:cNvSpPr/>
          <p:nvPr/>
        </p:nvSpPr>
        <p:spPr>
          <a:xfrm flipH="1">
            <a:off x="11475311" y="360000"/>
            <a:ext cx="357889" cy="357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9C9B2250-3DBA-4931-BA35-E001AF48DACB}"/>
              </a:ext>
            </a:extLst>
          </p:cNvPr>
          <p:cNvSpPr/>
          <p:nvPr/>
        </p:nvSpPr>
        <p:spPr>
          <a:xfrm>
            <a:off x="5735688" y="5778000"/>
            <a:ext cx="720624" cy="108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C4AC3B-AEEF-47EF-9226-CF64AC78260D}"/>
              </a:ext>
            </a:extLst>
          </p:cNvPr>
          <p:cNvSpPr>
            <a:spLocks noGrp="1"/>
          </p:cNvSpPr>
          <p:nvPr>
            <p:ph type="ctrTitle"/>
          </p:nvPr>
        </p:nvSpPr>
        <p:spPr>
          <a:xfrm>
            <a:off x="4512000" y="924339"/>
            <a:ext cx="3168000" cy="3505580"/>
          </a:xfrm>
        </p:spPr>
        <p:txBody>
          <a:bodyPr lIns="0" tIns="0" rIns="0" bIns="0" anchor="b">
            <a:normAutofit/>
          </a:bodyPr>
          <a:lstStyle>
            <a:lvl1pPr algn="ctr">
              <a:lnSpc>
                <a:spcPct val="80000"/>
              </a:lnSpc>
              <a:defRPr sz="4000" i="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A6BF959-E47C-478B-BD16-0D4D033531B8}"/>
              </a:ext>
            </a:extLst>
          </p:cNvPr>
          <p:cNvSpPr>
            <a:spLocks noGrp="1"/>
          </p:cNvSpPr>
          <p:nvPr>
            <p:ph type="subTitle" idx="1"/>
          </p:nvPr>
        </p:nvSpPr>
        <p:spPr>
          <a:xfrm>
            <a:off x="4512000" y="5166704"/>
            <a:ext cx="3168000" cy="766957"/>
          </a:xfrm>
        </p:spPr>
        <p:txBody>
          <a:bodyPr lIns="0" tIns="0" rIns="0" bIns="0">
            <a:normAutofit/>
          </a:bodyPr>
          <a:lstStyle>
            <a:lvl1pPr marL="0" indent="0" algn="ctr">
              <a:buNone/>
              <a:defRPr sz="20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Footer Placeholder 7">
            <a:extLst>
              <a:ext uri="{FF2B5EF4-FFF2-40B4-BE49-F238E27FC236}">
                <a16:creationId xmlns:a16="http://schemas.microsoft.com/office/drawing/2014/main" id="{0A85E8A1-43CB-4B51-9B45-2010B5833B02}"/>
              </a:ext>
            </a:extLst>
          </p:cNvPr>
          <p:cNvSpPr>
            <a:spLocks noGrp="1"/>
          </p:cNvSpPr>
          <p:nvPr>
            <p:ph type="ftr" sz="quarter" idx="10"/>
          </p:nvPr>
        </p:nvSpPr>
        <p:spPr/>
        <p:txBody>
          <a:bodyPr/>
          <a:lstStyle/>
          <a:p>
            <a:endParaRPr lang="en-KE"/>
          </a:p>
        </p:txBody>
      </p:sp>
      <p:sp>
        <p:nvSpPr>
          <p:cNvPr id="9" name="Slide Number Placeholder 8">
            <a:extLst>
              <a:ext uri="{FF2B5EF4-FFF2-40B4-BE49-F238E27FC236}">
                <a16:creationId xmlns:a16="http://schemas.microsoft.com/office/drawing/2014/main" id="{A3758FB8-19A9-47B1-8D16-FC78E7E2D1ED}"/>
              </a:ext>
            </a:extLst>
          </p:cNvPr>
          <p:cNvSpPr>
            <a:spLocks noGrp="1"/>
          </p:cNvSpPr>
          <p:nvPr>
            <p:ph type="sldNum" sz="quarter" idx="11"/>
          </p:nvPr>
        </p:nvSpPr>
        <p:spPr/>
        <p:txBody>
          <a:bodyPr/>
          <a:lstStyle/>
          <a:p>
            <a:fld id="{C7282674-564F-4E95-AFA7-C0BD080A33CB}" type="slidenum">
              <a:rPr lang="en-KE" smtClean="0"/>
              <a:t>‹#›</a:t>
            </a:fld>
            <a:endParaRPr lang="en-KE"/>
          </a:p>
        </p:txBody>
      </p:sp>
    </p:spTree>
    <p:extLst>
      <p:ext uri="{BB962C8B-B14F-4D97-AF65-F5344CB8AC3E}">
        <p14:creationId xmlns:p14="http://schemas.microsoft.com/office/powerpoint/2010/main" val="36679893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029B8-590B-4709-B45D-CCE1274F1218}"/>
              </a:ext>
            </a:extLst>
          </p:cNvPr>
          <p:cNvSpPr>
            <a:spLocks noGrp="1"/>
          </p:cNvSpPr>
          <p:nvPr>
            <p:ph type="title"/>
          </p:nvPr>
        </p:nvSpPr>
        <p:spPr>
          <a:xfrm>
            <a:off x="831850" y="9858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F7C8399-AFEE-4A79-9D20-853B44756384}"/>
              </a:ext>
            </a:extLst>
          </p:cNvPr>
          <p:cNvSpPr>
            <a:spLocks noGrp="1"/>
          </p:cNvSpPr>
          <p:nvPr>
            <p:ph type="body" idx="1"/>
          </p:nvPr>
        </p:nvSpPr>
        <p:spPr>
          <a:xfrm>
            <a:off x="831850" y="40052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6">
            <a:extLst>
              <a:ext uri="{FF2B5EF4-FFF2-40B4-BE49-F238E27FC236}">
                <a16:creationId xmlns:a16="http://schemas.microsoft.com/office/drawing/2014/main" id="{29960140-2A2E-4503-8278-0345FDE3198B}"/>
              </a:ext>
            </a:extLst>
          </p:cNvPr>
          <p:cNvSpPr>
            <a:spLocks noGrp="1"/>
          </p:cNvSpPr>
          <p:nvPr>
            <p:ph type="ftr" sz="quarter" idx="10"/>
          </p:nvPr>
        </p:nvSpPr>
        <p:spPr/>
        <p:txBody>
          <a:bodyPr/>
          <a:lstStyle/>
          <a:p>
            <a:endParaRPr lang="en-KE"/>
          </a:p>
        </p:txBody>
      </p:sp>
      <p:sp>
        <p:nvSpPr>
          <p:cNvPr id="8" name="Slide Number Placeholder 7">
            <a:extLst>
              <a:ext uri="{FF2B5EF4-FFF2-40B4-BE49-F238E27FC236}">
                <a16:creationId xmlns:a16="http://schemas.microsoft.com/office/drawing/2014/main" id="{C5D2181E-D15A-4350-A32F-D47DCEDEF432}"/>
              </a:ext>
            </a:extLst>
          </p:cNvPr>
          <p:cNvSpPr>
            <a:spLocks noGrp="1"/>
          </p:cNvSpPr>
          <p:nvPr>
            <p:ph type="sldNum" sz="quarter" idx="11"/>
          </p:nvPr>
        </p:nvSpPr>
        <p:spPr/>
        <p:txBody>
          <a:bodyPr/>
          <a:lstStyle/>
          <a:p>
            <a:fld id="{C7282674-564F-4E95-AFA7-C0BD080A33CB}" type="slidenum">
              <a:rPr lang="en-KE" smtClean="0"/>
              <a:t>‹#›</a:t>
            </a:fld>
            <a:endParaRPr lang="en-KE"/>
          </a:p>
        </p:txBody>
      </p:sp>
      <p:sp>
        <p:nvSpPr>
          <p:cNvPr id="9" name="Rectangle 8">
            <a:extLst>
              <a:ext uri="{FF2B5EF4-FFF2-40B4-BE49-F238E27FC236}">
                <a16:creationId xmlns:a16="http://schemas.microsoft.com/office/drawing/2014/main" id="{637DDFAA-3A73-4B3E-B81D-B1D2C1818390}"/>
              </a:ext>
            </a:extLst>
          </p:cNvPr>
          <p:cNvSpPr/>
          <p:nvPr/>
        </p:nvSpPr>
        <p:spPr>
          <a:xfrm>
            <a:off x="5735687" y="5778000"/>
            <a:ext cx="720625" cy="1080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09C2B09-A978-456B-A8F2-C766DA7A81D8}"/>
              </a:ext>
            </a:extLst>
          </p:cNvPr>
          <p:cNvSpPr/>
          <p:nvPr/>
        </p:nvSpPr>
        <p:spPr>
          <a:xfrm>
            <a:off x="5735688" y="0"/>
            <a:ext cx="720624" cy="108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946047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87E81-20CC-4C8C-BB1D-A38B4DAD5A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07CDCC-7A8F-411F-AD9C-3B24B05832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533D20-35D1-490A-BD78-47D062FBEC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416B6B5F-82CD-40A1-8FD6-717BF4D105F2}"/>
              </a:ext>
            </a:extLst>
          </p:cNvPr>
          <p:cNvSpPr>
            <a:spLocks noGrp="1"/>
          </p:cNvSpPr>
          <p:nvPr>
            <p:ph type="ftr" sz="quarter" idx="10"/>
          </p:nvPr>
        </p:nvSpPr>
        <p:spPr/>
        <p:txBody>
          <a:bodyPr/>
          <a:lstStyle/>
          <a:p>
            <a:endParaRPr lang="en-KE"/>
          </a:p>
        </p:txBody>
      </p:sp>
      <p:sp>
        <p:nvSpPr>
          <p:cNvPr id="9" name="Slide Number Placeholder 8">
            <a:extLst>
              <a:ext uri="{FF2B5EF4-FFF2-40B4-BE49-F238E27FC236}">
                <a16:creationId xmlns:a16="http://schemas.microsoft.com/office/drawing/2014/main" id="{42A430C2-A8FB-4210-A7D3-AB7A97B87D48}"/>
              </a:ext>
            </a:extLst>
          </p:cNvPr>
          <p:cNvSpPr>
            <a:spLocks noGrp="1"/>
          </p:cNvSpPr>
          <p:nvPr>
            <p:ph type="sldNum" sz="quarter" idx="11"/>
          </p:nvPr>
        </p:nvSpPr>
        <p:spPr/>
        <p:txBody>
          <a:bodyPr/>
          <a:lstStyle/>
          <a:p>
            <a:fld id="{C7282674-564F-4E95-AFA7-C0BD080A33CB}" type="slidenum">
              <a:rPr lang="en-KE" smtClean="0"/>
              <a:t>‹#›</a:t>
            </a:fld>
            <a:endParaRPr lang="en-KE"/>
          </a:p>
        </p:txBody>
      </p:sp>
    </p:spTree>
    <p:extLst>
      <p:ext uri="{BB962C8B-B14F-4D97-AF65-F5344CB8AC3E}">
        <p14:creationId xmlns:p14="http://schemas.microsoft.com/office/powerpoint/2010/main" val="12647187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0D959E-3051-49C8-AC81-F2B64A84FFA5}"/>
              </a:ext>
            </a:extLst>
          </p:cNvPr>
          <p:cNvSpPr>
            <a:spLocks noGrp="1"/>
          </p:cNvSpPr>
          <p:nvPr>
            <p:ph type="body" idx="1"/>
          </p:nvPr>
        </p:nvSpPr>
        <p:spPr>
          <a:xfrm>
            <a:off x="839788" y="1737873"/>
            <a:ext cx="5157787" cy="7672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9537F1-D747-4E81-81B9-B5716EA59D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944379-270F-4361-94CB-AD13F914E9ED}"/>
              </a:ext>
            </a:extLst>
          </p:cNvPr>
          <p:cNvSpPr>
            <a:spLocks noGrp="1"/>
          </p:cNvSpPr>
          <p:nvPr>
            <p:ph type="body" sz="quarter" idx="3"/>
          </p:nvPr>
        </p:nvSpPr>
        <p:spPr>
          <a:xfrm>
            <a:off x="6172200" y="1737873"/>
            <a:ext cx="5183188" cy="7672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0ECA14-4888-4C66-A15F-6B781D0741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a:extLst>
              <a:ext uri="{FF2B5EF4-FFF2-40B4-BE49-F238E27FC236}">
                <a16:creationId xmlns:a16="http://schemas.microsoft.com/office/drawing/2014/main" id="{90623264-E0F5-4AB3-B974-14E2E3B66D0F}"/>
              </a:ext>
            </a:extLst>
          </p:cNvPr>
          <p:cNvSpPr>
            <a:spLocks noGrp="1"/>
          </p:cNvSpPr>
          <p:nvPr>
            <p:ph type="ftr" sz="quarter" idx="10"/>
          </p:nvPr>
        </p:nvSpPr>
        <p:spPr/>
        <p:txBody>
          <a:bodyPr/>
          <a:lstStyle/>
          <a:p>
            <a:endParaRPr lang="en-KE"/>
          </a:p>
        </p:txBody>
      </p:sp>
      <p:sp>
        <p:nvSpPr>
          <p:cNvPr id="11" name="Slide Number Placeholder 10">
            <a:extLst>
              <a:ext uri="{FF2B5EF4-FFF2-40B4-BE49-F238E27FC236}">
                <a16:creationId xmlns:a16="http://schemas.microsoft.com/office/drawing/2014/main" id="{70C66A2F-89F8-40C6-8391-D53AEF0DF72D}"/>
              </a:ext>
            </a:extLst>
          </p:cNvPr>
          <p:cNvSpPr>
            <a:spLocks noGrp="1"/>
          </p:cNvSpPr>
          <p:nvPr>
            <p:ph type="sldNum" sz="quarter" idx="11"/>
          </p:nvPr>
        </p:nvSpPr>
        <p:spPr/>
        <p:txBody>
          <a:bodyPr/>
          <a:lstStyle/>
          <a:p>
            <a:fld id="{C7282674-564F-4E95-AFA7-C0BD080A33CB}" type="slidenum">
              <a:rPr lang="en-KE" smtClean="0"/>
              <a:t>‹#›</a:t>
            </a:fld>
            <a:endParaRPr lang="en-KE"/>
          </a:p>
        </p:txBody>
      </p:sp>
      <p:sp>
        <p:nvSpPr>
          <p:cNvPr id="12" name="Title 11">
            <a:extLst>
              <a:ext uri="{FF2B5EF4-FFF2-40B4-BE49-F238E27FC236}">
                <a16:creationId xmlns:a16="http://schemas.microsoft.com/office/drawing/2014/main" id="{71072358-6CE0-4D6C-9CE9-35BFA6D1C83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87766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4096F10-4648-48FC-B20E-41DB833A838F}"/>
              </a:ext>
            </a:extLst>
          </p:cNvPr>
          <p:cNvSpPr/>
          <p:nvPr/>
        </p:nvSpPr>
        <p:spPr>
          <a:xfrm>
            <a:off x="360000" y="360000"/>
            <a:ext cx="11473200" cy="613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5C63F9B-C252-4EF8-A01A-4BA6640780A5}"/>
              </a:ext>
            </a:extLst>
          </p:cNvPr>
          <p:cNvSpPr/>
          <p:nvPr/>
        </p:nvSpPr>
        <p:spPr>
          <a:xfrm>
            <a:off x="4065847" y="0"/>
            <a:ext cx="4060307" cy="1836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ADF43FB-5D85-4CAC-94B0-3E2C9D518297}"/>
              </a:ext>
            </a:extLst>
          </p:cNvPr>
          <p:cNvSpPr/>
          <p:nvPr/>
        </p:nvSpPr>
        <p:spPr>
          <a:xfrm>
            <a:off x="4250406" y="5778000"/>
            <a:ext cx="3691188" cy="108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EF3112-D486-4882-BC48-3F76333284FF}"/>
              </a:ext>
            </a:extLst>
          </p:cNvPr>
          <p:cNvSpPr>
            <a:spLocks noGrp="1"/>
          </p:cNvSpPr>
          <p:nvPr>
            <p:ph type="title"/>
          </p:nvPr>
        </p:nvSpPr>
        <p:spPr>
          <a:xfrm>
            <a:off x="4104860" y="360000"/>
            <a:ext cx="4015409" cy="1330688"/>
          </a:xfrm>
        </p:spPr>
        <p:txBody>
          <a:bodyPr anchor="b"/>
          <a:lstStyle>
            <a:lvl1pPr algn="ctr">
              <a:defRPr i="0">
                <a:solidFill>
                  <a:schemeClr val="bg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5C53C519-9032-4600-BB7F-55E3FE850758}"/>
              </a:ext>
            </a:extLst>
          </p:cNvPr>
          <p:cNvSpPr>
            <a:spLocks noGrp="1"/>
          </p:cNvSpPr>
          <p:nvPr>
            <p:ph type="ftr" sz="quarter" idx="10"/>
          </p:nvPr>
        </p:nvSpPr>
        <p:spPr/>
        <p:txBody>
          <a:bodyPr/>
          <a:lstStyle/>
          <a:p>
            <a:endParaRPr lang="en-KE"/>
          </a:p>
        </p:txBody>
      </p:sp>
      <p:sp>
        <p:nvSpPr>
          <p:cNvPr id="7" name="Slide Number Placeholder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a:lstStyle/>
          <a:p>
            <a:fld id="{C7282674-564F-4E95-AFA7-C0BD080A33CB}" type="slidenum">
              <a:rPr lang="en-KE" smtClean="0"/>
              <a:t>‹#›</a:t>
            </a:fld>
            <a:endParaRPr lang="en-KE"/>
          </a:p>
        </p:txBody>
      </p:sp>
      <p:sp>
        <p:nvSpPr>
          <p:cNvPr id="13" name="Freeform: Shape 12">
            <a:extLst>
              <a:ext uri="{FF2B5EF4-FFF2-40B4-BE49-F238E27FC236}">
                <a16:creationId xmlns:a16="http://schemas.microsoft.com/office/drawing/2014/main" id="{C9052014-F3D5-4680-A8B9-D47134B2BB0F}"/>
              </a:ext>
            </a:extLst>
          </p:cNvPr>
          <p:cNvSpPr/>
          <p:nvPr/>
        </p:nvSpPr>
        <p:spPr>
          <a:xfrm>
            <a:off x="720000" y="720000"/>
            <a:ext cx="10753200" cy="5382000"/>
          </a:xfrm>
          <a:custGeom>
            <a:avLst/>
            <a:gdLst>
              <a:gd name="connsiteX0" fmla="*/ 0 w 10753200"/>
              <a:gd name="connsiteY0" fmla="*/ 0 h 5382000"/>
              <a:gd name="connsiteX1" fmla="*/ 2946000 w 10753200"/>
              <a:gd name="connsiteY1" fmla="*/ 0 h 5382000"/>
              <a:gd name="connsiteX2" fmla="*/ 2946000 w 10753200"/>
              <a:gd name="connsiteY2" fmla="*/ 745624 h 5382000"/>
              <a:gd name="connsiteX3" fmla="*/ 7806000 w 10753200"/>
              <a:gd name="connsiteY3" fmla="*/ 745624 h 5382000"/>
              <a:gd name="connsiteX4" fmla="*/ 7806000 w 10753200"/>
              <a:gd name="connsiteY4" fmla="*/ 0 h 5382000"/>
              <a:gd name="connsiteX5" fmla="*/ 10753200 w 10753200"/>
              <a:gd name="connsiteY5" fmla="*/ 0 h 5382000"/>
              <a:gd name="connsiteX6" fmla="*/ 10753200 w 10753200"/>
              <a:gd name="connsiteY6" fmla="*/ 5382000 h 5382000"/>
              <a:gd name="connsiteX7" fmla="*/ 0 w 10753200"/>
              <a:gd name="connsiteY7" fmla="*/ 5382000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8" fmla="*/ 7897440 w 10753200"/>
              <a:gd name="connsiteY8" fmla="*/ 837064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 name="connsiteX6" fmla="*/ 2946000 w 10753200"/>
              <a:gd name="connsiteY6"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3200" h="5382000">
                <a:moveTo>
                  <a:pt x="7806000" y="0"/>
                </a:moveTo>
                <a:lnTo>
                  <a:pt x="10753200" y="0"/>
                </a:lnTo>
                <a:lnTo>
                  <a:pt x="10753200" y="5382000"/>
                </a:lnTo>
                <a:lnTo>
                  <a:pt x="0" y="5382000"/>
                </a:lnTo>
                <a:lnTo>
                  <a:pt x="0" y="0"/>
                </a:lnTo>
                <a:lnTo>
                  <a:pt x="2946000" y="0"/>
                </a:lnTo>
              </a:path>
            </a:pathLst>
          </a:custGeom>
          <a:noFill/>
          <a:ln>
            <a:solidFill>
              <a:schemeClr val="bg1"/>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Tree>
    <p:extLst>
      <p:ext uri="{BB962C8B-B14F-4D97-AF65-F5344CB8AC3E}">
        <p14:creationId xmlns:p14="http://schemas.microsoft.com/office/powerpoint/2010/main" val="18495168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Top Ligh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4096F10-4648-48FC-B20E-41DB833A838F}"/>
              </a:ext>
            </a:extLst>
          </p:cNvPr>
          <p:cNvSpPr/>
          <p:nvPr/>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5C63F9B-C252-4EF8-A01A-4BA6640780A5}"/>
              </a:ext>
            </a:extLst>
          </p:cNvPr>
          <p:cNvSpPr/>
          <p:nvPr/>
        </p:nvSpPr>
        <p:spPr>
          <a:xfrm>
            <a:off x="4065847" y="0"/>
            <a:ext cx="4060307" cy="1836000"/>
          </a:xfrm>
          <a:prstGeom prst="rect">
            <a:avLst/>
          </a:prstGeom>
          <a:solidFill>
            <a:schemeClr val="accent5">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ADF43FB-5D85-4CAC-94B0-3E2C9D518297}"/>
              </a:ext>
            </a:extLst>
          </p:cNvPr>
          <p:cNvSpPr/>
          <p:nvPr/>
        </p:nvSpPr>
        <p:spPr>
          <a:xfrm>
            <a:off x="4250406" y="5778000"/>
            <a:ext cx="3691188" cy="1080000"/>
          </a:xfrm>
          <a:prstGeom prst="rect">
            <a:avLst/>
          </a:prstGeom>
          <a:solidFill>
            <a:schemeClr val="accent5">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EF3112-D486-4882-BC48-3F76333284FF}"/>
              </a:ext>
            </a:extLst>
          </p:cNvPr>
          <p:cNvSpPr>
            <a:spLocks noGrp="1"/>
          </p:cNvSpPr>
          <p:nvPr>
            <p:ph type="title"/>
          </p:nvPr>
        </p:nvSpPr>
        <p:spPr>
          <a:xfrm>
            <a:off x="4104860" y="360000"/>
            <a:ext cx="4015409" cy="1330688"/>
          </a:xfrm>
        </p:spPr>
        <p:txBody>
          <a:bodyPr anchor="b"/>
          <a:lstStyle>
            <a:lvl1pPr algn="ctr">
              <a:defRPr i="0">
                <a:solidFill>
                  <a:schemeClr val="bg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5C53C519-9032-4600-BB7F-55E3FE850758}"/>
              </a:ext>
            </a:extLst>
          </p:cNvPr>
          <p:cNvSpPr>
            <a:spLocks noGrp="1"/>
          </p:cNvSpPr>
          <p:nvPr>
            <p:ph type="ftr" sz="quarter" idx="10"/>
          </p:nvPr>
        </p:nvSpPr>
        <p:spPr/>
        <p:txBody>
          <a:bodyPr/>
          <a:lstStyle/>
          <a:p>
            <a:endParaRPr lang="en-KE"/>
          </a:p>
        </p:txBody>
      </p:sp>
      <p:sp>
        <p:nvSpPr>
          <p:cNvPr id="7" name="Slide Number Placeholder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a:lstStyle/>
          <a:p>
            <a:fld id="{C7282674-564F-4E95-AFA7-C0BD080A33CB}" type="slidenum">
              <a:rPr lang="en-KE" smtClean="0"/>
              <a:t>‹#›</a:t>
            </a:fld>
            <a:endParaRPr lang="en-KE"/>
          </a:p>
        </p:txBody>
      </p:sp>
      <p:sp>
        <p:nvSpPr>
          <p:cNvPr id="13" name="Freeform: Shape 12">
            <a:extLst>
              <a:ext uri="{FF2B5EF4-FFF2-40B4-BE49-F238E27FC236}">
                <a16:creationId xmlns:a16="http://schemas.microsoft.com/office/drawing/2014/main" id="{C9052014-F3D5-4680-A8B9-D47134B2BB0F}"/>
              </a:ext>
            </a:extLst>
          </p:cNvPr>
          <p:cNvSpPr/>
          <p:nvPr/>
        </p:nvSpPr>
        <p:spPr>
          <a:xfrm>
            <a:off x="720000" y="720000"/>
            <a:ext cx="10753200" cy="5382000"/>
          </a:xfrm>
          <a:custGeom>
            <a:avLst/>
            <a:gdLst>
              <a:gd name="connsiteX0" fmla="*/ 0 w 10753200"/>
              <a:gd name="connsiteY0" fmla="*/ 0 h 5382000"/>
              <a:gd name="connsiteX1" fmla="*/ 2946000 w 10753200"/>
              <a:gd name="connsiteY1" fmla="*/ 0 h 5382000"/>
              <a:gd name="connsiteX2" fmla="*/ 2946000 w 10753200"/>
              <a:gd name="connsiteY2" fmla="*/ 745624 h 5382000"/>
              <a:gd name="connsiteX3" fmla="*/ 7806000 w 10753200"/>
              <a:gd name="connsiteY3" fmla="*/ 745624 h 5382000"/>
              <a:gd name="connsiteX4" fmla="*/ 7806000 w 10753200"/>
              <a:gd name="connsiteY4" fmla="*/ 0 h 5382000"/>
              <a:gd name="connsiteX5" fmla="*/ 10753200 w 10753200"/>
              <a:gd name="connsiteY5" fmla="*/ 0 h 5382000"/>
              <a:gd name="connsiteX6" fmla="*/ 10753200 w 10753200"/>
              <a:gd name="connsiteY6" fmla="*/ 5382000 h 5382000"/>
              <a:gd name="connsiteX7" fmla="*/ 0 w 10753200"/>
              <a:gd name="connsiteY7" fmla="*/ 5382000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8" fmla="*/ 7897440 w 10753200"/>
              <a:gd name="connsiteY8" fmla="*/ 837064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 name="connsiteX6" fmla="*/ 2946000 w 10753200"/>
              <a:gd name="connsiteY6"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3200" h="5382000">
                <a:moveTo>
                  <a:pt x="7806000" y="0"/>
                </a:moveTo>
                <a:lnTo>
                  <a:pt x="10753200" y="0"/>
                </a:lnTo>
                <a:lnTo>
                  <a:pt x="10753200" y="5382000"/>
                </a:lnTo>
                <a:lnTo>
                  <a:pt x="0" y="5382000"/>
                </a:lnTo>
                <a:lnTo>
                  <a:pt x="0" y="0"/>
                </a:lnTo>
                <a:lnTo>
                  <a:pt x="2946000" y="0"/>
                </a:lnTo>
              </a:path>
            </a:pathLst>
          </a:custGeom>
          <a:noFill/>
          <a:ln>
            <a:solidFill>
              <a:schemeClr val="accent3"/>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Tree>
    <p:extLst>
      <p:ext uri="{BB962C8B-B14F-4D97-AF65-F5344CB8AC3E}">
        <p14:creationId xmlns:p14="http://schemas.microsoft.com/office/powerpoint/2010/main" val="22756319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Only" preserve="1">
  <p:cSld name="Title Only Left Light">
    <p:bg>
      <p:bgPr>
        <a:solidFill>
          <a:schemeClr val="accent6">
            <a:lumMod val="50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107A34A-1BB3-4673-8E88-53D27CCD8A14}"/>
              </a:ext>
            </a:extLst>
          </p:cNvPr>
          <p:cNvSpPr/>
          <p:nvPr/>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ADF43FB-5D85-4CAC-94B0-3E2C9D518297}"/>
              </a:ext>
            </a:extLst>
          </p:cNvPr>
          <p:cNvSpPr/>
          <p:nvPr/>
        </p:nvSpPr>
        <p:spPr>
          <a:xfrm>
            <a:off x="0" y="2385000"/>
            <a:ext cx="72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EF3112-D486-4882-BC48-3F76333284FF}"/>
              </a:ext>
            </a:extLst>
          </p:cNvPr>
          <p:cNvSpPr>
            <a:spLocks noGrp="1"/>
          </p:cNvSpPr>
          <p:nvPr>
            <p:ph type="title"/>
          </p:nvPr>
        </p:nvSpPr>
        <p:spPr>
          <a:xfrm>
            <a:off x="1003851" y="2453081"/>
            <a:ext cx="4015409" cy="1330688"/>
          </a:xfrm>
        </p:spPr>
        <p:txBody>
          <a:bodyPr anchor="b"/>
          <a:lstStyle>
            <a:lvl1pPr algn="ctr">
              <a:defRPr i="0">
                <a:solidFill>
                  <a:schemeClr val="accent3">
                    <a:lumMod val="75000"/>
                  </a:schemeClr>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5C53C519-9032-4600-BB7F-55E3FE850758}"/>
              </a:ext>
            </a:extLst>
          </p:cNvPr>
          <p:cNvSpPr>
            <a:spLocks noGrp="1"/>
          </p:cNvSpPr>
          <p:nvPr>
            <p:ph type="ftr" sz="quarter" idx="10"/>
          </p:nvPr>
        </p:nvSpPr>
        <p:spPr/>
        <p:txBody>
          <a:bodyPr/>
          <a:lstStyle/>
          <a:p>
            <a:endParaRPr lang="en-KE"/>
          </a:p>
        </p:txBody>
      </p:sp>
      <p:sp>
        <p:nvSpPr>
          <p:cNvPr id="7" name="Slide Number Placeholder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a:lstStyle/>
          <a:p>
            <a:fld id="{C7282674-564F-4E95-AFA7-C0BD080A33CB}" type="slidenum">
              <a:rPr lang="en-KE" smtClean="0"/>
              <a:t>‹#›</a:t>
            </a:fld>
            <a:endParaRPr lang="en-KE"/>
          </a:p>
        </p:txBody>
      </p:sp>
      <p:sp>
        <p:nvSpPr>
          <p:cNvPr id="11" name="Rectangle 10">
            <a:extLst>
              <a:ext uri="{FF2B5EF4-FFF2-40B4-BE49-F238E27FC236}">
                <a16:creationId xmlns:a16="http://schemas.microsoft.com/office/drawing/2014/main" id="{500DE010-77BA-4E35-97A1-A032049D87CB}"/>
              </a:ext>
            </a:extLst>
          </p:cNvPr>
          <p:cNvSpPr/>
          <p:nvPr/>
        </p:nvSpPr>
        <p:spPr>
          <a:xfrm>
            <a:off x="11112000" y="2385000"/>
            <a:ext cx="108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7DA9AB89-FE71-4487-BE1F-7DA75DEB7CC3}"/>
              </a:ext>
            </a:extLst>
          </p:cNvPr>
          <p:cNvSpPr/>
          <p:nvPr/>
        </p:nvSpPr>
        <p:spPr>
          <a:xfrm rot="16200000">
            <a:off x="3387001" y="-1960199"/>
            <a:ext cx="5418000" cy="10778400"/>
          </a:xfrm>
          <a:custGeom>
            <a:avLst/>
            <a:gdLst>
              <a:gd name="connsiteX0" fmla="*/ 0 w 10767616"/>
              <a:gd name="connsiteY0" fmla="*/ 0 h 5418000"/>
              <a:gd name="connsiteX1" fmla="*/ 2921260 w 10767616"/>
              <a:gd name="connsiteY1" fmla="*/ 0 h 5418000"/>
              <a:gd name="connsiteX2" fmla="*/ 2921260 w 10767616"/>
              <a:gd name="connsiteY2" fmla="*/ 246371 h 5418000"/>
              <a:gd name="connsiteX3" fmla="*/ 7861969 w 10767616"/>
              <a:gd name="connsiteY3" fmla="*/ 246371 h 5418000"/>
              <a:gd name="connsiteX4" fmla="*/ 7861969 w 10767616"/>
              <a:gd name="connsiteY4" fmla="*/ 0 h 5418000"/>
              <a:gd name="connsiteX5" fmla="*/ 10767616 w 10767616"/>
              <a:gd name="connsiteY5" fmla="*/ 0 h 5418000"/>
              <a:gd name="connsiteX6" fmla="*/ 10767616 w 10767616"/>
              <a:gd name="connsiteY6" fmla="*/ 5418000 h 5418000"/>
              <a:gd name="connsiteX7" fmla="*/ 0 w 10767616"/>
              <a:gd name="connsiteY7" fmla="*/ 5418000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8" fmla="*/ 7953409 w 10767616"/>
              <a:gd name="connsiteY8" fmla="*/ 337811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 name="connsiteX6" fmla="*/ 2921260 w 10767616"/>
              <a:gd name="connsiteY6"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7616" h="5418000">
                <a:moveTo>
                  <a:pt x="7861969" y="0"/>
                </a:moveTo>
                <a:lnTo>
                  <a:pt x="10767616" y="0"/>
                </a:lnTo>
                <a:lnTo>
                  <a:pt x="10767616" y="5418000"/>
                </a:lnTo>
                <a:lnTo>
                  <a:pt x="0" y="5418000"/>
                </a:lnTo>
                <a:lnTo>
                  <a:pt x="0" y="0"/>
                </a:lnTo>
                <a:lnTo>
                  <a:pt x="2921260" y="0"/>
                </a:lnTo>
              </a:path>
            </a:pathLst>
          </a:custGeom>
          <a:noFill/>
          <a:ln>
            <a:solidFill>
              <a:schemeClr val="accent4"/>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2BB0C100-97B0-4EEE-B661-715650D5E826}"/>
              </a:ext>
            </a:extLst>
          </p:cNvPr>
          <p:cNvSpPr/>
          <p:nvPr/>
        </p:nvSpPr>
        <p:spPr>
          <a:xfrm flipH="1">
            <a:off x="706800" y="5778001"/>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679310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Only" preserve="1">
  <p:cSld name="Title Only Right Light">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107A34A-1BB3-4673-8E88-53D27CCD8A14}"/>
              </a:ext>
            </a:extLst>
          </p:cNvPr>
          <p:cNvSpPr/>
          <p:nvPr/>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ADF43FB-5D85-4CAC-94B0-3E2C9D518297}"/>
              </a:ext>
            </a:extLst>
          </p:cNvPr>
          <p:cNvSpPr/>
          <p:nvPr/>
        </p:nvSpPr>
        <p:spPr>
          <a:xfrm>
            <a:off x="0" y="2385000"/>
            <a:ext cx="36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EF3112-D486-4882-BC48-3F76333284FF}"/>
              </a:ext>
            </a:extLst>
          </p:cNvPr>
          <p:cNvSpPr>
            <a:spLocks noGrp="1"/>
          </p:cNvSpPr>
          <p:nvPr>
            <p:ph type="title"/>
          </p:nvPr>
        </p:nvSpPr>
        <p:spPr>
          <a:xfrm>
            <a:off x="7108590" y="2453081"/>
            <a:ext cx="4015409" cy="1330688"/>
          </a:xfrm>
        </p:spPr>
        <p:txBody>
          <a:bodyPr anchor="b"/>
          <a:lstStyle>
            <a:lvl1pPr algn="ctr">
              <a:defRPr i="0">
                <a:solidFill>
                  <a:schemeClr val="accent3">
                    <a:lumMod val="75000"/>
                  </a:schemeClr>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5C53C519-9032-4600-BB7F-55E3FE850758}"/>
              </a:ext>
            </a:extLst>
          </p:cNvPr>
          <p:cNvSpPr>
            <a:spLocks noGrp="1"/>
          </p:cNvSpPr>
          <p:nvPr>
            <p:ph type="ftr" sz="quarter" idx="10"/>
          </p:nvPr>
        </p:nvSpPr>
        <p:spPr/>
        <p:txBody>
          <a:bodyPr/>
          <a:lstStyle/>
          <a:p>
            <a:endParaRPr lang="en-KE"/>
          </a:p>
        </p:txBody>
      </p:sp>
      <p:sp>
        <p:nvSpPr>
          <p:cNvPr id="7" name="Slide Number Placeholder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a:lstStyle/>
          <a:p>
            <a:fld id="{C7282674-564F-4E95-AFA7-C0BD080A33CB}" type="slidenum">
              <a:rPr lang="en-KE" smtClean="0"/>
              <a:t>‹#›</a:t>
            </a:fld>
            <a:endParaRPr lang="en-KE"/>
          </a:p>
        </p:txBody>
      </p:sp>
      <p:sp>
        <p:nvSpPr>
          <p:cNvPr id="11" name="Rectangle 10">
            <a:extLst>
              <a:ext uri="{FF2B5EF4-FFF2-40B4-BE49-F238E27FC236}">
                <a16:creationId xmlns:a16="http://schemas.microsoft.com/office/drawing/2014/main" id="{500DE010-77BA-4E35-97A1-A032049D87CB}"/>
              </a:ext>
            </a:extLst>
          </p:cNvPr>
          <p:cNvSpPr/>
          <p:nvPr/>
        </p:nvSpPr>
        <p:spPr>
          <a:xfrm>
            <a:off x="11471998" y="2385000"/>
            <a:ext cx="720001"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7DA9AB89-FE71-4487-BE1F-7DA75DEB7CC3}"/>
              </a:ext>
            </a:extLst>
          </p:cNvPr>
          <p:cNvSpPr/>
          <p:nvPr/>
        </p:nvSpPr>
        <p:spPr>
          <a:xfrm rot="5400000" flipH="1">
            <a:off x="3387001" y="-1960199"/>
            <a:ext cx="5418000" cy="10778400"/>
          </a:xfrm>
          <a:custGeom>
            <a:avLst/>
            <a:gdLst>
              <a:gd name="connsiteX0" fmla="*/ 0 w 10767616"/>
              <a:gd name="connsiteY0" fmla="*/ 0 h 5418000"/>
              <a:gd name="connsiteX1" fmla="*/ 2921260 w 10767616"/>
              <a:gd name="connsiteY1" fmla="*/ 0 h 5418000"/>
              <a:gd name="connsiteX2" fmla="*/ 2921260 w 10767616"/>
              <a:gd name="connsiteY2" fmla="*/ 246371 h 5418000"/>
              <a:gd name="connsiteX3" fmla="*/ 7861969 w 10767616"/>
              <a:gd name="connsiteY3" fmla="*/ 246371 h 5418000"/>
              <a:gd name="connsiteX4" fmla="*/ 7861969 w 10767616"/>
              <a:gd name="connsiteY4" fmla="*/ 0 h 5418000"/>
              <a:gd name="connsiteX5" fmla="*/ 10767616 w 10767616"/>
              <a:gd name="connsiteY5" fmla="*/ 0 h 5418000"/>
              <a:gd name="connsiteX6" fmla="*/ 10767616 w 10767616"/>
              <a:gd name="connsiteY6" fmla="*/ 5418000 h 5418000"/>
              <a:gd name="connsiteX7" fmla="*/ 0 w 10767616"/>
              <a:gd name="connsiteY7" fmla="*/ 5418000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8" fmla="*/ 7953409 w 10767616"/>
              <a:gd name="connsiteY8" fmla="*/ 337811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 name="connsiteX6" fmla="*/ 2921260 w 10767616"/>
              <a:gd name="connsiteY6"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7616" h="5418000">
                <a:moveTo>
                  <a:pt x="7861969" y="0"/>
                </a:moveTo>
                <a:lnTo>
                  <a:pt x="10767616" y="0"/>
                </a:lnTo>
                <a:lnTo>
                  <a:pt x="10767616" y="5418000"/>
                </a:lnTo>
                <a:lnTo>
                  <a:pt x="0" y="5418000"/>
                </a:lnTo>
                <a:lnTo>
                  <a:pt x="0" y="0"/>
                </a:lnTo>
                <a:lnTo>
                  <a:pt x="2921260" y="0"/>
                </a:lnTo>
              </a:path>
            </a:pathLst>
          </a:custGeom>
          <a:noFill/>
          <a:ln>
            <a:solidFill>
              <a:schemeClr val="accent4"/>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Rectangle 11">
            <a:extLst>
              <a:ext uri="{FF2B5EF4-FFF2-40B4-BE49-F238E27FC236}">
                <a16:creationId xmlns:a16="http://schemas.microsoft.com/office/drawing/2014/main" id="{41CF587A-B161-455A-8783-631E82DF3D52}"/>
              </a:ext>
            </a:extLst>
          </p:cNvPr>
          <p:cNvSpPr/>
          <p:nvPr/>
        </p:nvSpPr>
        <p:spPr>
          <a:xfrm flipH="1">
            <a:off x="11125201" y="720000"/>
            <a:ext cx="360000" cy="3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17107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9CCFE-6374-49DA-B73A-861FD64A85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KE"/>
          </a:p>
        </p:txBody>
      </p:sp>
      <p:sp>
        <p:nvSpPr>
          <p:cNvPr id="3" name="Picture Placeholder 2">
            <a:extLst>
              <a:ext uri="{FF2B5EF4-FFF2-40B4-BE49-F238E27FC236}">
                <a16:creationId xmlns:a16="http://schemas.microsoft.com/office/drawing/2014/main" id="{A73477C6-8CDB-499C-9A54-4E29D52195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KE"/>
          </a:p>
        </p:txBody>
      </p:sp>
      <p:sp>
        <p:nvSpPr>
          <p:cNvPr id="4" name="Text Placeholder 3">
            <a:extLst>
              <a:ext uri="{FF2B5EF4-FFF2-40B4-BE49-F238E27FC236}">
                <a16:creationId xmlns:a16="http://schemas.microsoft.com/office/drawing/2014/main" id="{F5A75D9D-B247-43F5-A023-322BB9AD61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68FBFC-4959-4EEB-98CF-76C97B7378A6}"/>
              </a:ext>
            </a:extLst>
          </p:cNvPr>
          <p:cNvSpPr>
            <a:spLocks noGrp="1"/>
          </p:cNvSpPr>
          <p:nvPr>
            <p:ph type="dt" sz="half" idx="10"/>
          </p:nvPr>
        </p:nvSpPr>
        <p:spPr/>
        <p:txBody>
          <a:bodyPr/>
          <a:lstStyle/>
          <a:p>
            <a:fld id="{286AC8FD-7909-475C-9A5C-5E6275F1EA42}" type="datetimeFigureOut">
              <a:rPr lang="en-KE" smtClean="0"/>
              <a:t>18/05/2021</a:t>
            </a:fld>
            <a:endParaRPr lang="en-KE"/>
          </a:p>
        </p:txBody>
      </p:sp>
      <p:sp>
        <p:nvSpPr>
          <p:cNvPr id="6" name="Footer Placeholder 5">
            <a:extLst>
              <a:ext uri="{FF2B5EF4-FFF2-40B4-BE49-F238E27FC236}">
                <a16:creationId xmlns:a16="http://schemas.microsoft.com/office/drawing/2014/main" id="{5DCDD773-4B02-4C8B-ACDF-237361F15ED0}"/>
              </a:ext>
            </a:extLst>
          </p:cNvPr>
          <p:cNvSpPr>
            <a:spLocks noGrp="1"/>
          </p:cNvSpPr>
          <p:nvPr>
            <p:ph type="ftr" sz="quarter" idx="11"/>
          </p:nvPr>
        </p:nvSpPr>
        <p:spPr/>
        <p:txBody>
          <a:bodyPr/>
          <a:lstStyle/>
          <a:p>
            <a:endParaRPr lang="en-KE"/>
          </a:p>
        </p:txBody>
      </p:sp>
      <p:sp>
        <p:nvSpPr>
          <p:cNvPr id="7" name="Slide Number Placeholder 6">
            <a:extLst>
              <a:ext uri="{FF2B5EF4-FFF2-40B4-BE49-F238E27FC236}">
                <a16:creationId xmlns:a16="http://schemas.microsoft.com/office/drawing/2014/main" id="{32B576BA-66CB-4F27-A167-B38C06F83C44}"/>
              </a:ext>
            </a:extLst>
          </p:cNvPr>
          <p:cNvSpPr>
            <a:spLocks noGrp="1"/>
          </p:cNvSpPr>
          <p:nvPr>
            <p:ph type="sldNum" sz="quarter" idx="12"/>
          </p:nvPr>
        </p:nvSpPr>
        <p:spPr/>
        <p:txBody>
          <a:bodyPr/>
          <a:lstStyle/>
          <a:p>
            <a:fld id="{C7282674-564F-4E95-AFA7-C0BD080A33CB}" type="slidenum">
              <a:rPr lang="en-KE" smtClean="0"/>
              <a:t>‹#›</a:t>
            </a:fld>
            <a:endParaRPr lang="en-KE"/>
          </a:p>
        </p:txBody>
      </p:sp>
    </p:spTree>
    <p:extLst>
      <p:ext uri="{BB962C8B-B14F-4D97-AF65-F5344CB8AC3E}">
        <p14:creationId xmlns:p14="http://schemas.microsoft.com/office/powerpoint/2010/main" val="8522569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Only" preserve="1">
  <p:cSld name="Title Only Left Dark">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107A34A-1BB3-4673-8E88-53D27CCD8A14}"/>
              </a:ext>
            </a:extLst>
          </p:cNvPr>
          <p:cNvSpPr/>
          <p:nvPr/>
        </p:nvSpPr>
        <p:spPr>
          <a:xfrm>
            <a:off x="360000" y="360000"/>
            <a:ext cx="11473200" cy="613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ADF43FB-5D85-4CAC-94B0-3E2C9D518297}"/>
              </a:ext>
            </a:extLst>
          </p:cNvPr>
          <p:cNvSpPr/>
          <p:nvPr/>
        </p:nvSpPr>
        <p:spPr>
          <a:xfrm>
            <a:off x="0" y="2385000"/>
            <a:ext cx="72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EF3112-D486-4882-BC48-3F76333284FF}"/>
              </a:ext>
            </a:extLst>
          </p:cNvPr>
          <p:cNvSpPr>
            <a:spLocks noGrp="1"/>
          </p:cNvSpPr>
          <p:nvPr>
            <p:ph type="title"/>
          </p:nvPr>
        </p:nvSpPr>
        <p:spPr>
          <a:xfrm>
            <a:off x="1003851" y="2453081"/>
            <a:ext cx="4015409" cy="1330688"/>
          </a:xfrm>
        </p:spPr>
        <p:txBody>
          <a:bodyPr anchor="b"/>
          <a:lstStyle>
            <a:lvl1pPr algn="ctr">
              <a:defRPr i="0">
                <a:solidFill>
                  <a:schemeClr val="bg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5C53C519-9032-4600-BB7F-55E3FE850758}"/>
              </a:ext>
            </a:extLst>
          </p:cNvPr>
          <p:cNvSpPr>
            <a:spLocks noGrp="1"/>
          </p:cNvSpPr>
          <p:nvPr>
            <p:ph type="ftr" sz="quarter" idx="10"/>
          </p:nvPr>
        </p:nvSpPr>
        <p:spPr/>
        <p:txBody>
          <a:bodyPr/>
          <a:lstStyle/>
          <a:p>
            <a:endParaRPr lang="en-KE"/>
          </a:p>
        </p:txBody>
      </p:sp>
      <p:sp>
        <p:nvSpPr>
          <p:cNvPr id="7" name="Slide Number Placeholder 6">
            <a:extLst>
              <a:ext uri="{FF2B5EF4-FFF2-40B4-BE49-F238E27FC236}">
                <a16:creationId xmlns:a16="http://schemas.microsoft.com/office/drawing/2014/main" id="{9ADAF790-447F-4F64-BFC2-EE7CB51D09C4}"/>
              </a:ext>
            </a:extLst>
          </p:cNvPr>
          <p:cNvSpPr>
            <a:spLocks noGrp="1"/>
          </p:cNvSpPr>
          <p:nvPr>
            <p:ph type="sldNum" sz="quarter" idx="11"/>
          </p:nvPr>
        </p:nvSpPr>
        <p:spPr/>
        <p:txBody>
          <a:bodyPr/>
          <a:lstStyle/>
          <a:p>
            <a:fld id="{C7282674-564F-4E95-AFA7-C0BD080A33CB}" type="slidenum">
              <a:rPr lang="en-KE" smtClean="0"/>
              <a:t>‹#›</a:t>
            </a:fld>
            <a:endParaRPr lang="en-KE"/>
          </a:p>
        </p:txBody>
      </p:sp>
      <p:sp>
        <p:nvSpPr>
          <p:cNvPr id="11" name="Rectangle 10">
            <a:extLst>
              <a:ext uri="{FF2B5EF4-FFF2-40B4-BE49-F238E27FC236}">
                <a16:creationId xmlns:a16="http://schemas.microsoft.com/office/drawing/2014/main" id="{500DE010-77BA-4E35-97A1-A032049D87CB}"/>
              </a:ext>
            </a:extLst>
          </p:cNvPr>
          <p:cNvSpPr/>
          <p:nvPr/>
        </p:nvSpPr>
        <p:spPr>
          <a:xfrm>
            <a:off x="11112000" y="2385000"/>
            <a:ext cx="1080000" cy="208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7DA9AB89-FE71-4487-BE1F-7DA75DEB7CC3}"/>
              </a:ext>
            </a:extLst>
          </p:cNvPr>
          <p:cNvSpPr/>
          <p:nvPr/>
        </p:nvSpPr>
        <p:spPr>
          <a:xfrm rot="16200000">
            <a:off x="3387001" y="-1960199"/>
            <a:ext cx="5418000" cy="10778400"/>
          </a:xfrm>
          <a:custGeom>
            <a:avLst/>
            <a:gdLst>
              <a:gd name="connsiteX0" fmla="*/ 0 w 10767616"/>
              <a:gd name="connsiteY0" fmla="*/ 0 h 5418000"/>
              <a:gd name="connsiteX1" fmla="*/ 2921260 w 10767616"/>
              <a:gd name="connsiteY1" fmla="*/ 0 h 5418000"/>
              <a:gd name="connsiteX2" fmla="*/ 2921260 w 10767616"/>
              <a:gd name="connsiteY2" fmla="*/ 246371 h 5418000"/>
              <a:gd name="connsiteX3" fmla="*/ 7861969 w 10767616"/>
              <a:gd name="connsiteY3" fmla="*/ 246371 h 5418000"/>
              <a:gd name="connsiteX4" fmla="*/ 7861969 w 10767616"/>
              <a:gd name="connsiteY4" fmla="*/ 0 h 5418000"/>
              <a:gd name="connsiteX5" fmla="*/ 10767616 w 10767616"/>
              <a:gd name="connsiteY5" fmla="*/ 0 h 5418000"/>
              <a:gd name="connsiteX6" fmla="*/ 10767616 w 10767616"/>
              <a:gd name="connsiteY6" fmla="*/ 5418000 h 5418000"/>
              <a:gd name="connsiteX7" fmla="*/ 0 w 10767616"/>
              <a:gd name="connsiteY7" fmla="*/ 5418000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8" fmla="*/ 7953409 w 10767616"/>
              <a:gd name="connsiteY8" fmla="*/ 337811 h 5418000"/>
              <a:gd name="connsiteX0" fmla="*/ 7861969 w 10767616"/>
              <a:gd name="connsiteY0" fmla="*/ 246371 h 5418000"/>
              <a:gd name="connsiteX1" fmla="*/ 7861969 w 10767616"/>
              <a:gd name="connsiteY1" fmla="*/ 0 h 5418000"/>
              <a:gd name="connsiteX2" fmla="*/ 10767616 w 10767616"/>
              <a:gd name="connsiteY2" fmla="*/ 0 h 5418000"/>
              <a:gd name="connsiteX3" fmla="*/ 10767616 w 10767616"/>
              <a:gd name="connsiteY3" fmla="*/ 5418000 h 5418000"/>
              <a:gd name="connsiteX4" fmla="*/ 0 w 10767616"/>
              <a:gd name="connsiteY4" fmla="*/ 5418000 h 5418000"/>
              <a:gd name="connsiteX5" fmla="*/ 0 w 10767616"/>
              <a:gd name="connsiteY5" fmla="*/ 0 h 5418000"/>
              <a:gd name="connsiteX6" fmla="*/ 2921260 w 10767616"/>
              <a:gd name="connsiteY6" fmla="*/ 0 h 5418000"/>
              <a:gd name="connsiteX7" fmla="*/ 2921260 w 10767616"/>
              <a:gd name="connsiteY7"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 name="connsiteX6" fmla="*/ 2921260 w 10767616"/>
              <a:gd name="connsiteY6" fmla="*/ 246371 h 5418000"/>
              <a:gd name="connsiteX0" fmla="*/ 7861969 w 10767616"/>
              <a:gd name="connsiteY0" fmla="*/ 0 h 5418000"/>
              <a:gd name="connsiteX1" fmla="*/ 10767616 w 10767616"/>
              <a:gd name="connsiteY1" fmla="*/ 0 h 5418000"/>
              <a:gd name="connsiteX2" fmla="*/ 10767616 w 10767616"/>
              <a:gd name="connsiteY2" fmla="*/ 5418000 h 5418000"/>
              <a:gd name="connsiteX3" fmla="*/ 0 w 10767616"/>
              <a:gd name="connsiteY3" fmla="*/ 5418000 h 5418000"/>
              <a:gd name="connsiteX4" fmla="*/ 0 w 10767616"/>
              <a:gd name="connsiteY4" fmla="*/ 0 h 5418000"/>
              <a:gd name="connsiteX5" fmla="*/ 2921260 w 10767616"/>
              <a:gd name="connsiteY5" fmla="*/ 0 h 54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7616" h="5418000">
                <a:moveTo>
                  <a:pt x="7861969" y="0"/>
                </a:moveTo>
                <a:lnTo>
                  <a:pt x="10767616" y="0"/>
                </a:lnTo>
                <a:lnTo>
                  <a:pt x="10767616" y="5418000"/>
                </a:lnTo>
                <a:lnTo>
                  <a:pt x="0" y="5418000"/>
                </a:lnTo>
                <a:lnTo>
                  <a:pt x="0" y="0"/>
                </a:lnTo>
                <a:lnTo>
                  <a:pt x="2921260" y="0"/>
                </a:lnTo>
              </a:path>
            </a:pathLst>
          </a:custGeom>
          <a:noFill/>
          <a:ln>
            <a:solidFill>
              <a:schemeClr val="bg1"/>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2BB0C100-97B0-4EEE-B661-715650D5E826}"/>
              </a:ext>
            </a:extLst>
          </p:cNvPr>
          <p:cNvSpPr/>
          <p:nvPr/>
        </p:nvSpPr>
        <p:spPr>
          <a:xfrm flipH="1">
            <a:off x="706800" y="5778001"/>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144861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D9373E7-96AD-4D3A-89FC-75B37BB2C87B}"/>
              </a:ext>
            </a:extLst>
          </p:cNvPr>
          <p:cNvSpPr/>
          <p:nvPr/>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9E01CD27-564C-4C36-AFC8-1DAB684F65E9}"/>
              </a:ext>
            </a:extLst>
          </p:cNvPr>
          <p:cNvSpPr>
            <a:spLocks noGrp="1"/>
          </p:cNvSpPr>
          <p:nvPr>
            <p:ph type="ftr" sz="quarter" idx="10"/>
          </p:nvPr>
        </p:nvSpPr>
        <p:spPr/>
        <p:txBody>
          <a:bodyPr/>
          <a:lstStyle/>
          <a:p>
            <a:endParaRPr lang="en-KE"/>
          </a:p>
        </p:txBody>
      </p:sp>
      <p:sp>
        <p:nvSpPr>
          <p:cNvPr id="6" name="Slide Number Placeholder 5">
            <a:extLst>
              <a:ext uri="{FF2B5EF4-FFF2-40B4-BE49-F238E27FC236}">
                <a16:creationId xmlns:a16="http://schemas.microsoft.com/office/drawing/2014/main" id="{1788FFDF-C113-4368-A9BD-F6D9A2962B85}"/>
              </a:ext>
            </a:extLst>
          </p:cNvPr>
          <p:cNvSpPr>
            <a:spLocks noGrp="1"/>
          </p:cNvSpPr>
          <p:nvPr>
            <p:ph type="sldNum" sz="quarter" idx="11"/>
          </p:nvPr>
        </p:nvSpPr>
        <p:spPr/>
        <p:txBody>
          <a:bodyPr/>
          <a:lstStyle/>
          <a:p>
            <a:fld id="{C7282674-564F-4E95-AFA7-C0BD080A33CB}" type="slidenum">
              <a:rPr lang="en-KE" smtClean="0"/>
              <a:t>‹#›</a:t>
            </a:fld>
            <a:endParaRPr lang="en-KE"/>
          </a:p>
        </p:txBody>
      </p:sp>
    </p:spTree>
    <p:extLst>
      <p:ext uri="{BB962C8B-B14F-4D97-AF65-F5344CB8AC3E}">
        <p14:creationId xmlns:p14="http://schemas.microsoft.com/office/powerpoint/2010/main" val="1487381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blank" preserve="1">
  <p:cSld name="Blank with Bor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D9373E7-96AD-4D3A-89FC-75B37BB2C87B}"/>
              </a:ext>
            </a:extLst>
          </p:cNvPr>
          <p:cNvSpPr/>
          <p:nvPr/>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9E01CD27-564C-4C36-AFC8-1DAB684F65E9}"/>
              </a:ext>
            </a:extLst>
          </p:cNvPr>
          <p:cNvSpPr>
            <a:spLocks noGrp="1"/>
          </p:cNvSpPr>
          <p:nvPr>
            <p:ph type="ftr" sz="quarter" idx="10"/>
          </p:nvPr>
        </p:nvSpPr>
        <p:spPr/>
        <p:txBody>
          <a:bodyPr/>
          <a:lstStyle/>
          <a:p>
            <a:endParaRPr lang="en-KE"/>
          </a:p>
        </p:txBody>
      </p:sp>
      <p:sp>
        <p:nvSpPr>
          <p:cNvPr id="6" name="Slide Number Placeholder 5">
            <a:extLst>
              <a:ext uri="{FF2B5EF4-FFF2-40B4-BE49-F238E27FC236}">
                <a16:creationId xmlns:a16="http://schemas.microsoft.com/office/drawing/2014/main" id="{1788FFDF-C113-4368-A9BD-F6D9A2962B85}"/>
              </a:ext>
            </a:extLst>
          </p:cNvPr>
          <p:cNvSpPr>
            <a:spLocks noGrp="1"/>
          </p:cNvSpPr>
          <p:nvPr>
            <p:ph type="sldNum" sz="quarter" idx="11"/>
          </p:nvPr>
        </p:nvSpPr>
        <p:spPr/>
        <p:txBody>
          <a:bodyPr/>
          <a:lstStyle/>
          <a:p>
            <a:fld id="{C7282674-564F-4E95-AFA7-C0BD080A33CB}" type="slidenum">
              <a:rPr lang="en-KE" smtClean="0"/>
              <a:t>‹#›</a:t>
            </a:fld>
            <a:endParaRPr lang="en-KE"/>
          </a:p>
        </p:txBody>
      </p:sp>
      <p:sp>
        <p:nvSpPr>
          <p:cNvPr id="8" name="Rectangle 7">
            <a:extLst>
              <a:ext uri="{FF2B5EF4-FFF2-40B4-BE49-F238E27FC236}">
                <a16:creationId xmlns:a16="http://schemas.microsoft.com/office/drawing/2014/main" id="{582268F6-10A6-447E-9928-37CC0D5A4B0A}"/>
              </a:ext>
            </a:extLst>
          </p:cNvPr>
          <p:cNvSpPr/>
          <p:nvPr/>
        </p:nvSpPr>
        <p:spPr>
          <a:xfrm>
            <a:off x="720000" y="720000"/>
            <a:ext cx="10753200" cy="5382000"/>
          </a:xfrm>
          <a:prstGeom prst="rect">
            <a:avLst/>
          </a:prstGeom>
          <a:noFill/>
          <a:ln>
            <a:solidFill>
              <a:schemeClr val="accent3"/>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Tree>
    <p:extLst>
      <p:ext uri="{BB962C8B-B14F-4D97-AF65-F5344CB8AC3E}">
        <p14:creationId xmlns:p14="http://schemas.microsoft.com/office/powerpoint/2010/main" val="37915855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280A-DD18-47F6-A3B4-3B0571BE0C04}"/>
              </a:ext>
            </a:extLst>
          </p:cNvPr>
          <p:cNvSpPr>
            <a:spLocks noGrp="1"/>
          </p:cNvSpPr>
          <p:nvPr>
            <p:ph type="title"/>
          </p:nvPr>
        </p:nvSpPr>
        <p:spPr>
          <a:xfrm>
            <a:off x="839788" y="987424"/>
            <a:ext cx="3932237" cy="1069975"/>
          </a:xfrm>
        </p:spPr>
        <p:txBody>
          <a:bodyPr anchor="b"/>
          <a:lstStyle>
            <a:lvl1pPr algn="l">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3055BB1-64FB-4BD8-95CC-0516CA79BE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364E89-A8EE-406F-81DD-C6357B15C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508C719C-3F6B-4A74-BAD7-C48CE3BB03E9}"/>
              </a:ext>
            </a:extLst>
          </p:cNvPr>
          <p:cNvSpPr>
            <a:spLocks noGrp="1"/>
          </p:cNvSpPr>
          <p:nvPr>
            <p:ph type="ftr" sz="quarter" idx="10"/>
          </p:nvPr>
        </p:nvSpPr>
        <p:spPr/>
        <p:txBody>
          <a:bodyPr/>
          <a:lstStyle/>
          <a:p>
            <a:endParaRPr lang="en-KE"/>
          </a:p>
        </p:txBody>
      </p:sp>
      <p:sp>
        <p:nvSpPr>
          <p:cNvPr id="9" name="Slide Number Placeholder 8">
            <a:extLst>
              <a:ext uri="{FF2B5EF4-FFF2-40B4-BE49-F238E27FC236}">
                <a16:creationId xmlns:a16="http://schemas.microsoft.com/office/drawing/2014/main" id="{D8CFE0CD-5513-4A5E-9C88-11D165C62919}"/>
              </a:ext>
            </a:extLst>
          </p:cNvPr>
          <p:cNvSpPr>
            <a:spLocks noGrp="1"/>
          </p:cNvSpPr>
          <p:nvPr>
            <p:ph type="sldNum" sz="quarter" idx="11"/>
          </p:nvPr>
        </p:nvSpPr>
        <p:spPr/>
        <p:txBody>
          <a:bodyPr/>
          <a:lstStyle/>
          <a:p>
            <a:fld id="{C7282674-564F-4E95-AFA7-C0BD080A33CB}" type="slidenum">
              <a:rPr lang="en-KE" smtClean="0"/>
              <a:t>‹#›</a:t>
            </a:fld>
            <a:endParaRPr lang="en-KE"/>
          </a:p>
        </p:txBody>
      </p:sp>
    </p:spTree>
    <p:extLst>
      <p:ext uri="{BB962C8B-B14F-4D97-AF65-F5344CB8AC3E}">
        <p14:creationId xmlns:p14="http://schemas.microsoft.com/office/powerpoint/2010/main" val="29844789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86114-9098-435A-92ED-EB5C60A8594F}"/>
              </a:ext>
            </a:extLst>
          </p:cNvPr>
          <p:cNvSpPr/>
          <p:nvPr/>
        </p:nvSpPr>
        <p:spPr>
          <a:xfrm>
            <a:off x="360000" y="360000"/>
            <a:ext cx="11473200" cy="61380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23677EC-F535-460C-B8F2-2DE379673467}"/>
              </a:ext>
            </a:extLst>
          </p:cNvPr>
          <p:cNvSpPr/>
          <p:nvPr/>
        </p:nvSpPr>
        <p:spPr>
          <a:xfrm>
            <a:off x="7538301" y="359999"/>
            <a:ext cx="4294899" cy="613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3C0D9D9-BD9E-4496-B006-48F8564772EA}"/>
              </a:ext>
            </a:extLst>
          </p:cNvPr>
          <p:cNvSpPr/>
          <p:nvPr/>
        </p:nvSpPr>
        <p:spPr>
          <a:xfrm>
            <a:off x="7180411" y="711624"/>
            <a:ext cx="4294899" cy="5382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7B97580-930D-4D78-B1CF-B3362065422C}"/>
              </a:ext>
            </a:extLst>
          </p:cNvPr>
          <p:cNvSpPr/>
          <p:nvPr/>
        </p:nvSpPr>
        <p:spPr>
          <a:xfrm flipH="1">
            <a:off x="7538301" y="724153"/>
            <a:ext cx="357889" cy="357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F7CCE60-6E08-4CDE-B013-9C636A46C8A2}"/>
              </a:ext>
            </a:extLst>
          </p:cNvPr>
          <p:cNvSpPr/>
          <p:nvPr/>
        </p:nvSpPr>
        <p:spPr>
          <a:xfrm flipH="1">
            <a:off x="7538301" y="5739959"/>
            <a:ext cx="357889" cy="3578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C4AC3B-AEEF-47EF-9226-CF64AC78260D}"/>
              </a:ext>
            </a:extLst>
          </p:cNvPr>
          <p:cNvSpPr>
            <a:spLocks noGrp="1"/>
          </p:cNvSpPr>
          <p:nvPr>
            <p:ph type="ctrTitle"/>
          </p:nvPr>
        </p:nvSpPr>
        <p:spPr>
          <a:xfrm>
            <a:off x="7871790" y="2042319"/>
            <a:ext cx="3168000" cy="2387600"/>
          </a:xfrm>
        </p:spPr>
        <p:txBody>
          <a:bodyPr lIns="0" tIns="0" rIns="0" bIns="0" anchor="b">
            <a:normAutofit/>
          </a:bodyPr>
          <a:lstStyle>
            <a:lvl1pPr algn="ctr">
              <a:lnSpc>
                <a:spcPct val="80000"/>
              </a:lnSpc>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A6BF959-E47C-478B-BD16-0D4D033531B8}"/>
              </a:ext>
            </a:extLst>
          </p:cNvPr>
          <p:cNvSpPr>
            <a:spLocks noGrp="1"/>
          </p:cNvSpPr>
          <p:nvPr>
            <p:ph type="subTitle" idx="1"/>
          </p:nvPr>
        </p:nvSpPr>
        <p:spPr>
          <a:xfrm>
            <a:off x="7871790" y="5166704"/>
            <a:ext cx="3168000" cy="766957"/>
          </a:xfrm>
        </p:spPr>
        <p:txBody>
          <a:bodyPr lIns="0" tIns="0" rIns="0" bIns="0">
            <a:normAutofit/>
          </a:bodyPr>
          <a:lstStyle>
            <a:lvl1pPr marL="0" indent="0" algn="ctr">
              <a:buNone/>
              <a:defRPr sz="20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Footer Placeholder 7">
            <a:extLst>
              <a:ext uri="{FF2B5EF4-FFF2-40B4-BE49-F238E27FC236}">
                <a16:creationId xmlns:a16="http://schemas.microsoft.com/office/drawing/2014/main" id="{0A85E8A1-43CB-4B51-9B45-2010B5833B02}"/>
              </a:ext>
            </a:extLst>
          </p:cNvPr>
          <p:cNvSpPr>
            <a:spLocks noGrp="1"/>
          </p:cNvSpPr>
          <p:nvPr>
            <p:ph type="ftr" sz="quarter" idx="10"/>
          </p:nvPr>
        </p:nvSpPr>
        <p:spPr/>
        <p:txBody>
          <a:bodyPr/>
          <a:lstStyle/>
          <a:p>
            <a:endParaRPr lang="en-KE"/>
          </a:p>
        </p:txBody>
      </p:sp>
      <p:sp>
        <p:nvSpPr>
          <p:cNvPr id="9" name="Slide Number Placeholder 8">
            <a:extLst>
              <a:ext uri="{FF2B5EF4-FFF2-40B4-BE49-F238E27FC236}">
                <a16:creationId xmlns:a16="http://schemas.microsoft.com/office/drawing/2014/main" id="{A3758FB8-19A9-47B1-8D16-FC78E7E2D1ED}"/>
              </a:ext>
            </a:extLst>
          </p:cNvPr>
          <p:cNvSpPr>
            <a:spLocks noGrp="1"/>
          </p:cNvSpPr>
          <p:nvPr>
            <p:ph type="sldNum" sz="quarter" idx="11"/>
          </p:nvPr>
        </p:nvSpPr>
        <p:spPr/>
        <p:txBody>
          <a:bodyPr/>
          <a:lstStyle/>
          <a:p>
            <a:fld id="{C7282674-564F-4E95-AFA7-C0BD080A33CB}" type="slidenum">
              <a:rPr lang="en-KE" smtClean="0"/>
              <a:t>‹#›</a:t>
            </a:fld>
            <a:endParaRPr lang="en-KE"/>
          </a:p>
        </p:txBody>
      </p:sp>
      <p:sp>
        <p:nvSpPr>
          <p:cNvPr id="18" name="Rectangle 17">
            <a:extLst>
              <a:ext uri="{FF2B5EF4-FFF2-40B4-BE49-F238E27FC236}">
                <a16:creationId xmlns:a16="http://schemas.microsoft.com/office/drawing/2014/main" id="{B33ED610-C66B-4824-A437-94E15AA5FF81}"/>
              </a:ext>
            </a:extLst>
          </p:cNvPr>
          <p:cNvSpPr/>
          <p:nvPr/>
        </p:nvSpPr>
        <p:spPr>
          <a:xfrm>
            <a:off x="6817676" y="4469671"/>
            <a:ext cx="720624" cy="2028329"/>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457244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86114-9098-435A-92ED-EB5C60A8594F}"/>
              </a:ext>
            </a:extLst>
          </p:cNvPr>
          <p:cNvSpPr/>
          <p:nvPr/>
        </p:nvSpPr>
        <p:spPr>
          <a:xfrm>
            <a:off x="360000" y="360000"/>
            <a:ext cx="11473200" cy="61380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23677EC-F535-460C-B8F2-2DE379673467}"/>
              </a:ext>
            </a:extLst>
          </p:cNvPr>
          <p:cNvSpPr/>
          <p:nvPr/>
        </p:nvSpPr>
        <p:spPr>
          <a:xfrm>
            <a:off x="7538301" y="359999"/>
            <a:ext cx="4294899" cy="613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3C0D9D9-BD9E-4496-B006-48F8564772EA}"/>
              </a:ext>
            </a:extLst>
          </p:cNvPr>
          <p:cNvSpPr/>
          <p:nvPr/>
        </p:nvSpPr>
        <p:spPr>
          <a:xfrm>
            <a:off x="7180411" y="711624"/>
            <a:ext cx="4294899" cy="5382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7B97580-930D-4D78-B1CF-B3362065422C}"/>
              </a:ext>
            </a:extLst>
          </p:cNvPr>
          <p:cNvSpPr/>
          <p:nvPr/>
        </p:nvSpPr>
        <p:spPr>
          <a:xfrm flipH="1">
            <a:off x="7538301" y="724153"/>
            <a:ext cx="357889" cy="357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F7CCE60-6E08-4CDE-B013-9C636A46C8A2}"/>
              </a:ext>
            </a:extLst>
          </p:cNvPr>
          <p:cNvSpPr/>
          <p:nvPr/>
        </p:nvSpPr>
        <p:spPr>
          <a:xfrm flipH="1">
            <a:off x="7538301" y="5739959"/>
            <a:ext cx="357889" cy="3578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9C9B2250-3DBA-4931-BA35-E001AF48DACB}"/>
              </a:ext>
            </a:extLst>
          </p:cNvPr>
          <p:cNvSpPr/>
          <p:nvPr/>
        </p:nvSpPr>
        <p:spPr>
          <a:xfrm>
            <a:off x="6817676" y="4469671"/>
            <a:ext cx="720624" cy="2028329"/>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C4AC3B-AEEF-47EF-9226-CF64AC78260D}"/>
              </a:ext>
            </a:extLst>
          </p:cNvPr>
          <p:cNvSpPr>
            <a:spLocks noGrp="1"/>
          </p:cNvSpPr>
          <p:nvPr>
            <p:ph type="ctrTitle"/>
          </p:nvPr>
        </p:nvSpPr>
        <p:spPr>
          <a:xfrm>
            <a:off x="7871790" y="2042319"/>
            <a:ext cx="3168000" cy="2387600"/>
          </a:xfrm>
        </p:spPr>
        <p:txBody>
          <a:bodyPr lIns="0" tIns="0" rIns="0" bIns="0" anchor="b">
            <a:normAutofit/>
          </a:bodyPr>
          <a:lstStyle>
            <a:lvl1pPr algn="ctr">
              <a:lnSpc>
                <a:spcPct val="80000"/>
              </a:lnSpc>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A6BF959-E47C-478B-BD16-0D4D033531B8}"/>
              </a:ext>
            </a:extLst>
          </p:cNvPr>
          <p:cNvSpPr>
            <a:spLocks noGrp="1"/>
          </p:cNvSpPr>
          <p:nvPr>
            <p:ph type="subTitle" idx="1"/>
          </p:nvPr>
        </p:nvSpPr>
        <p:spPr>
          <a:xfrm>
            <a:off x="7871790" y="5166704"/>
            <a:ext cx="3168000" cy="766957"/>
          </a:xfrm>
        </p:spPr>
        <p:txBody>
          <a:bodyPr lIns="0" tIns="0" rIns="0" bIns="0">
            <a:normAutofit/>
          </a:bodyPr>
          <a:lstStyle>
            <a:lvl1pPr marL="0" indent="0" algn="ctr">
              <a:buNone/>
              <a:defRPr sz="20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Footer Placeholder 7">
            <a:extLst>
              <a:ext uri="{FF2B5EF4-FFF2-40B4-BE49-F238E27FC236}">
                <a16:creationId xmlns:a16="http://schemas.microsoft.com/office/drawing/2014/main" id="{0A85E8A1-43CB-4B51-9B45-2010B5833B02}"/>
              </a:ext>
            </a:extLst>
          </p:cNvPr>
          <p:cNvSpPr>
            <a:spLocks noGrp="1"/>
          </p:cNvSpPr>
          <p:nvPr>
            <p:ph type="ftr" sz="quarter" idx="10"/>
          </p:nvPr>
        </p:nvSpPr>
        <p:spPr/>
        <p:txBody>
          <a:bodyPr/>
          <a:lstStyle/>
          <a:p>
            <a:endParaRPr lang="en-KE"/>
          </a:p>
        </p:txBody>
      </p:sp>
      <p:sp>
        <p:nvSpPr>
          <p:cNvPr id="9" name="Slide Number Placeholder 8">
            <a:extLst>
              <a:ext uri="{FF2B5EF4-FFF2-40B4-BE49-F238E27FC236}">
                <a16:creationId xmlns:a16="http://schemas.microsoft.com/office/drawing/2014/main" id="{A3758FB8-19A9-47B1-8D16-FC78E7E2D1ED}"/>
              </a:ext>
            </a:extLst>
          </p:cNvPr>
          <p:cNvSpPr>
            <a:spLocks noGrp="1"/>
          </p:cNvSpPr>
          <p:nvPr>
            <p:ph type="sldNum" sz="quarter" idx="11"/>
          </p:nvPr>
        </p:nvSpPr>
        <p:spPr/>
        <p:txBody>
          <a:bodyPr/>
          <a:lstStyle/>
          <a:p>
            <a:fld id="{C7282674-564F-4E95-AFA7-C0BD080A33CB}" type="slidenum">
              <a:rPr lang="en-KE" smtClean="0"/>
              <a:t>‹#›</a:t>
            </a:fld>
            <a:endParaRPr lang="en-KE"/>
          </a:p>
        </p:txBody>
      </p:sp>
      <p:sp>
        <p:nvSpPr>
          <p:cNvPr id="5" name="Picture Placeholder 4">
            <a:extLst>
              <a:ext uri="{FF2B5EF4-FFF2-40B4-BE49-F238E27FC236}">
                <a16:creationId xmlns:a16="http://schemas.microsoft.com/office/drawing/2014/main" id="{8180DC9F-82D9-470B-A264-73E211A439DF}"/>
              </a:ext>
            </a:extLst>
          </p:cNvPr>
          <p:cNvSpPr>
            <a:spLocks noGrp="1"/>
          </p:cNvSpPr>
          <p:nvPr>
            <p:ph type="pic" sz="quarter" idx="12" hasCustomPrompt="1"/>
          </p:nvPr>
        </p:nvSpPr>
        <p:spPr>
          <a:xfrm>
            <a:off x="720000" y="720000"/>
            <a:ext cx="6818300" cy="5382000"/>
          </a:xfrm>
        </p:spPr>
        <p:txBody>
          <a:bodyPr anchor="ctr">
            <a:normAutofit/>
          </a:bodyPr>
          <a:lstStyle>
            <a:lvl1pPr marL="0" indent="0" algn="ctr">
              <a:buNone/>
              <a:defRPr sz="1800" i="1"/>
            </a:lvl1pPr>
          </a:lstStyle>
          <a:p>
            <a:r>
              <a:rPr lang="en-US" dirty="0"/>
              <a:t>Insert Your Picture Here</a:t>
            </a:r>
          </a:p>
        </p:txBody>
      </p:sp>
    </p:spTree>
    <p:extLst>
      <p:ext uri="{BB962C8B-B14F-4D97-AF65-F5344CB8AC3E}">
        <p14:creationId xmlns:p14="http://schemas.microsoft.com/office/powerpoint/2010/main" val="28199600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54312-8F47-47A2-B516-8177B86706CC}"/>
              </a:ext>
            </a:extLst>
          </p:cNvPr>
          <p:cNvSpPr>
            <a:spLocks noGrp="1"/>
          </p:cNvSpPr>
          <p:nvPr>
            <p:ph type="title"/>
          </p:nvPr>
        </p:nvSpPr>
        <p:spPr/>
        <p:txBody>
          <a:bodyPr/>
          <a:lstStyle>
            <a:lvl1pPr>
              <a:defRPr i="0"/>
            </a:lvl1pPr>
          </a:lstStyle>
          <a:p>
            <a:r>
              <a:rPr lang="en-US"/>
              <a:t>Click to edit Master title style</a:t>
            </a:r>
          </a:p>
        </p:txBody>
      </p:sp>
      <p:sp>
        <p:nvSpPr>
          <p:cNvPr id="3" name="Content Placeholder 2">
            <a:extLst>
              <a:ext uri="{FF2B5EF4-FFF2-40B4-BE49-F238E27FC236}">
                <a16:creationId xmlns:a16="http://schemas.microsoft.com/office/drawing/2014/main" id="{27404CAD-77D6-446D-9A66-D58B8AE176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B8B61B44-10FA-428B-8BF8-C394F5615CF9}"/>
              </a:ext>
            </a:extLst>
          </p:cNvPr>
          <p:cNvSpPr>
            <a:spLocks noGrp="1"/>
          </p:cNvSpPr>
          <p:nvPr>
            <p:ph type="ftr" sz="quarter" idx="10"/>
          </p:nvPr>
        </p:nvSpPr>
        <p:spPr/>
        <p:txBody>
          <a:bodyPr/>
          <a:lstStyle/>
          <a:p>
            <a:endParaRPr lang="en-KE"/>
          </a:p>
        </p:txBody>
      </p:sp>
      <p:sp>
        <p:nvSpPr>
          <p:cNvPr id="9" name="Slide Number Placeholder 8">
            <a:extLst>
              <a:ext uri="{FF2B5EF4-FFF2-40B4-BE49-F238E27FC236}">
                <a16:creationId xmlns:a16="http://schemas.microsoft.com/office/drawing/2014/main" id="{2223D0DA-91AB-4EBB-8EB2-6AA2C48D5120}"/>
              </a:ext>
            </a:extLst>
          </p:cNvPr>
          <p:cNvSpPr>
            <a:spLocks noGrp="1"/>
          </p:cNvSpPr>
          <p:nvPr>
            <p:ph type="sldNum" sz="quarter" idx="11"/>
          </p:nvPr>
        </p:nvSpPr>
        <p:spPr/>
        <p:txBody>
          <a:bodyPr/>
          <a:lstStyle/>
          <a:p>
            <a:fld id="{C7282674-564F-4E95-AFA7-C0BD080A33CB}" type="slidenum">
              <a:rPr lang="en-KE" smtClean="0"/>
              <a:t>‹#›</a:t>
            </a:fld>
            <a:endParaRPr lang="en-KE"/>
          </a:p>
        </p:txBody>
      </p:sp>
      <p:sp>
        <p:nvSpPr>
          <p:cNvPr id="10" name="Rectangle 9">
            <a:extLst>
              <a:ext uri="{FF2B5EF4-FFF2-40B4-BE49-F238E27FC236}">
                <a16:creationId xmlns:a16="http://schemas.microsoft.com/office/drawing/2014/main" id="{AD41F296-3DCB-4C9E-952C-F67314DAE035}"/>
              </a:ext>
            </a:extLst>
          </p:cNvPr>
          <p:cNvSpPr/>
          <p:nvPr/>
        </p:nvSpPr>
        <p:spPr>
          <a:xfrm>
            <a:off x="4386000" y="0"/>
            <a:ext cx="3420000" cy="72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1" name="Rectangle 10">
            <a:extLst>
              <a:ext uri="{FF2B5EF4-FFF2-40B4-BE49-F238E27FC236}">
                <a16:creationId xmlns:a16="http://schemas.microsoft.com/office/drawing/2014/main" id="{18D70D7B-44ED-404A-AE13-9736DF7B3B33}"/>
              </a:ext>
            </a:extLst>
          </p:cNvPr>
          <p:cNvSpPr/>
          <p:nvPr/>
        </p:nvSpPr>
        <p:spPr>
          <a:xfrm flipH="1">
            <a:off x="4026000" y="359999"/>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4B41035-2FD8-4902-B929-588169F22676}"/>
              </a:ext>
            </a:extLst>
          </p:cNvPr>
          <p:cNvSpPr/>
          <p:nvPr/>
        </p:nvSpPr>
        <p:spPr>
          <a:xfrm flipH="1">
            <a:off x="7806000" y="359999"/>
            <a:ext cx="3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5A932B8-FAA6-4A87-B8F7-68ED82F755E7}"/>
              </a:ext>
            </a:extLst>
          </p:cNvPr>
          <p:cNvSpPr/>
          <p:nvPr/>
        </p:nvSpPr>
        <p:spPr>
          <a:xfrm>
            <a:off x="4386000" y="6498000"/>
            <a:ext cx="3420000" cy="36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Tree>
    <p:extLst>
      <p:ext uri="{BB962C8B-B14F-4D97-AF65-F5344CB8AC3E}">
        <p14:creationId xmlns:p14="http://schemas.microsoft.com/office/powerpoint/2010/main" val="38590986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Narrow Title and Content with Imag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D493F5F-AC40-4F60-A0B1-577DF95C5348}"/>
              </a:ext>
            </a:extLst>
          </p:cNvPr>
          <p:cNvSpPr/>
          <p:nvPr/>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7611CC6-4034-4273-B7B4-094F017E5B09}"/>
              </a:ext>
            </a:extLst>
          </p:cNvPr>
          <p:cNvSpPr/>
          <p:nvPr/>
        </p:nvSpPr>
        <p:spPr>
          <a:xfrm flipH="1">
            <a:off x="11473200" y="6138000"/>
            <a:ext cx="3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B54312-8F47-47A2-B516-8177B86706CC}"/>
              </a:ext>
            </a:extLst>
          </p:cNvPr>
          <p:cNvSpPr>
            <a:spLocks noGrp="1"/>
          </p:cNvSpPr>
          <p:nvPr>
            <p:ph type="title"/>
          </p:nvPr>
        </p:nvSpPr>
        <p:spPr>
          <a:xfrm>
            <a:off x="8776250" y="894521"/>
            <a:ext cx="2577549" cy="1858617"/>
          </a:xfrm>
        </p:spPr>
        <p:txBody>
          <a:bodyPr anchor="b">
            <a:normAutofit/>
          </a:bodyPr>
          <a:lstStyle>
            <a:lvl1pPr algn="ctr">
              <a:defRPr sz="3200" i="0">
                <a:solidFill>
                  <a:schemeClr val="tx1">
                    <a:lumMod val="85000"/>
                    <a:lumOff val="15000"/>
                  </a:schemeClr>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7404CAD-77D6-446D-9A66-D58B8AE176BD}"/>
              </a:ext>
            </a:extLst>
          </p:cNvPr>
          <p:cNvSpPr>
            <a:spLocks noGrp="1"/>
          </p:cNvSpPr>
          <p:nvPr>
            <p:ph idx="1"/>
          </p:nvPr>
        </p:nvSpPr>
        <p:spPr>
          <a:xfrm>
            <a:off x="8776252" y="3856383"/>
            <a:ext cx="2577548" cy="21070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B8B61B44-10FA-428B-8BF8-C394F5615CF9}"/>
              </a:ext>
            </a:extLst>
          </p:cNvPr>
          <p:cNvSpPr>
            <a:spLocks noGrp="1"/>
          </p:cNvSpPr>
          <p:nvPr>
            <p:ph type="ftr" sz="quarter" idx="10"/>
          </p:nvPr>
        </p:nvSpPr>
        <p:spPr/>
        <p:txBody>
          <a:bodyPr/>
          <a:lstStyle/>
          <a:p>
            <a:endParaRPr lang="en-KE"/>
          </a:p>
        </p:txBody>
      </p:sp>
      <p:sp>
        <p:nvSpPr>
          <p:cNvPr id="9" name="Slide Number Placeholder 8">
            <a:extLst>
              <a:ext uri="{FF2B5EF4-FFF2-40B4-BE49-F238E27FC236}">
                <a16:creationId xmlns:a16="http://schemas.microsoft.com/office/drawing/2014/main" id="{2223D0DA-91AB-4EBB-8EB2-6AA2C48D5120}"/>
              </a:ext>
            </a:extLst>
          </p:cNvPr>
          <p:cNvSpPr>
            <a:spLocks noGrp="1"/>
          </p:cNvSpPr>
          <p:nvPr>
            <p:ph type="sldNum" sz="quarter" idx="11"/>
          </p:nvPr>
        </p:nvSpPr>
        <p:spPr/>
        <p:txBody>
          <a:bodyPr/>
          <a:lstStyle/>
          <a:p>
            <a:fld id="{C7282674-564F-4E95-AFA7-C0BD080A33CB}" type="slidenum">
              <a:rPr lang="en-KE" smtClean="0"/>
              <a:t>‹#›</a:t>
            </a:fld>
            <a:endParaRPr lang="en-KE"/>
          </a:p>
        </p:txBody>
      </p:sp>
      <p:sp>
        <p:nvSpPr>
          <p:cNvPr id="13" name="Freeform: Shape 12">
            <a:extLst>
              <a:ext uri="{FF2B5EF4-FFF2-40B4-BE49-F238E27FC236}">
                <a16:creationId xmlns:a16="http://schemas.microsoft.com/office/drawing/2014/main" id="{29751C31-CBB5-46BC-BEF2-9804C8527D67}"/>
              </a:ext>
            </a:extLst>
          </p:cNvPr>
          <p:cNvSpPr/>
          <p:nvPr/>
        </p:nvSpPr>
        <p:spPr>
          <a:xfrm>
            <a:off x="8584635" y="713698"/>
            <a:ext cx="2879560" cy="5418000"/>
          </a:xfrm>
          <a:custGeom>
            <a:avLst/>
            <a:gdLst>
              <a:gd name="connsiteX0" fmla="*/ 0 w 2879560"/>
              <a:gd name="connsiteY0" fmla="*/ 0 h 5418000"/>
              <a:gd name="connsiteX1" fmla="*/ 179215 w 2879560"/>
              <a:gd name="connsiteY1" fmla="*/ 0 h 5418000"/>
              <a:gd name="connsiteX2" fmla="*/ 179215 w 2879560"/>
              <a:gd name="connsiteY2" fmla="*/ 366302 h 5418000"/>
              <a:gd name="connsiteX3" fmla="*/ 2700346 w 2879560"/>
              <a:gd name="connsiteY3" fmla="*/ 366302 h 5418000"/>
              <a:gd name="connsiteX4" fmla="*/ 2700346 w 2879560"/>
              <a:gd name="connsiteY4" fmla="*/ 0 h 5418000"/>
              <a:gd name="connsiteX5" fmla="*/ 2879560 w 2879560"/>
              <a:gd name="connsiteY5" fmla="*/ 0 h 5418000"/>
              <a:gd name="connsiteX6" fmla="*/ 2879560 w 2879560"/>
              <a:gd name="connsiteY6" fmla="*/ 5418000 h 5418000"/>
              <a:gd name="connsiteX7" fmla="*/ 0 w 2879560"/>
              <a:gd name="connsiteY7" fmla="*/ 5418000 h 5418000"/>
              <a:gd name="connsiteX0" fmla="*/ 2700346 w 2879560"/>
              <a:gd name="connsiteY0" fmla="*/ 366302 h 5418000"/>
              <a:gd name="connsiteX1" fmla="*/ 2700346 w 2879560"/>
              <a:gd name="connsiteY1" fmla="*/ 0 h 5418000"/>
              <a:gd name="connsiteX2" fmla="*/ 2879560 w 2879560"/>
              <a:gd name="connsiteY2" fmla="*/ 0 h 5418000"/>
              <a:gd name="connsiteX3" fmla="*/ 2879560 w 2879560"/>
              <a:gd name="connsiteY3" fmla="*/ 5418000 h 5418000"/>
              <a:gd name="connsiteX4" fmla="*/ 0 w 2879560"/>
              <a:gd name="connsiteY4" fmla="*/ 5418000 h 5418000"/>
              <a:gd name="connsiteX5" fmla="*/ 0 w 2879560"/>
              <a:gd name="connsiteY5" fmla="*/ 0 h 5418000"/>
              <a:gd name="connsiteX6" fmla="*/ 179215 w 2879560"/>
              <a:gd name="connsiteY6" fmla="*/ 0 h 5418000"/>
              <a:gd name="connsiteX7" fmla="*/ 179215 w 2879560"/>
              <a:gd name="connsiteY7" fmla="*/ 366302 h 5418000"/>
              <a:gd name="connsiteX8" fmla="*/ 2791786 w 2879560"/>
              <a:gd name="connsiteY8" fmla="*/ 457742 h 5418000"/>
              <a:gd name="connsiteX0" fmla="*/ 2700346 w 2879560"/>
              <a:gd name="connsiteY0" fmla="*/ 366302 h 5418000"/>
              <a:gd name="connsiteX1" fmla="*/ 2700346 w 2879560"/>
              <a:gd name="connsiteY1" fmla="*/ 0 h 5418000"/>
              <a:gd name="connsiteX2" fmla="*/ 2879560 w 2879560"/>
              <a:gd name="connsiteY2" fmla="*/ 0 h 5418000"/>
              <a:gd name="connsiteX3" fmla="*/ 2879560 w 2879560"/>
              <a:gd name="connsiteY3" fmla="*/ 5418000 h 5418000"/>
              <a:gd name="connsiteX4" fmla="*/ 0 w 2879560"/>
              <a:gd name="connsiteY4" fmla="*/ 5418000 h 5418000"/>
              <a:gd name="connsiteX5" fmla="*/ 0 w 2879560"/>
              <a:gd name="connsiteY5" fmla="*/ 0 h 5418000"/>
              <a:gd name="connsiteX6" fmla="*/ 179215 w 2879560"/>
              <a:gd name="connsiteY6" fmla="*/ 0 h 5418000"/>
              <a:gd name="connsiteX7" fmla="*/ 179215 w 2879560"/>
              <a:gd name="connsiteY7" fmla="*/ 366302 h 5418000"/>
              <a:gd name="connsiteX0" fmla="*/ 2700346 w 2879560"/>
              <a:gd name="connsiteY0" fmla="*/ 0 h 5418000"/>
              <a:gd name="connsiteX1" fmla="*/ 2879560 w 2879560"/>
              <a:gd name="connsiteY1" fmla="*/ 0 h 5418000"/>
              <a:gd name="connsiteX2" fmla="*/ 2879560 w 2879560"/>
              <a:gd name="connsiteY2" fmla="*/ 5418000 h 5418000"/>
              <a:gd name="connsiteX3" fmla="*/ 0 w 2879560"/>
              <a:gd name="connsiteY3" fmla="*/ 5418000 h 5418000"/>
              <a:gd name="connsiteX4" fmla="*/ 0 w 2879560"/>
              <a:gd name="connsiteY4" fmla="*/ 0 h 5418000"/>
              <a:gd name="connsiteX5" fmla="*/ 179215 w 2879560"/>
              <a:gd name="connsiteY5" fmla="*/ 0 h 5418000"/>
              <a:gd name="connsiteX6" fmla="*/ 179215 w 2879560"/>
              <a:gd name="connsiteY6" fmla="*/ 366302 h 5418000"/>
              <a:gd name="connsiteX0" fmla="*/ 2700346 w 2879560"/>
              <a:gd name="connsiteY0" fmla="*/ 0 h 5418000"/>
              <a:gd name="connsiteX1" fmla="*/ 2879560 w 2879560"/>
              <a:gd name="connsiteY1" fmla="*/ 0 h 5418000"/>
              <a:gd name="connsiteX2" fmla="*/ 2879560 w 2879560"/>
              <a:gd name="connsiteY2" fmla="*/ 5418000 h 5418000"/>
              <a:gd name="connsiteX3" fmla="*/ 0 w 2879560"/>
              <a:gd name="connsiteY3" fmla="*/ 5418000 h 5418000"/>
              <a:gd name="connsiteX4" fmla="*/ 0 w 2879560"/>
              <a:gd name="connsiteY4" fmla="*/ 0 h 5418000"/>
              <a:gd name="connsiteX5" fmla="*/ 179215 w 2879560"/>
              <a:gd name="connsiteY5" fmla="*/ 0 h 54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9560" h="5418000">
                <a:moveTo>
                  <a:pt x="2700346" y="0"/>
                </a:moveTo>
                <a:lnTo>
                  <a:pt x="2879560" y="0"/>
                </a:lnTo>
                <a:lnTo>
                  <a:pt x="2879560" y="5418000"/>
                </a:lnTo>
                <a:lnTo>
                  <a:pt x="0" y="5418000"/>
                </a:lnTo>
                <a:lnTo>
                  <a:pt x="0" y="0"/>
                </a:lnTo>
                <a:lnTo>
                  <a:pt x="179215" y="0"/>
                </a:lnTo>
              </a:path>
            </a:pathLst>
          </a:custGeom>
          <a:noFill/>
          <a:ln>
            <a:solidFill>
              <a:schemeClr val="accent6"/>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Rectangle 16">
            <a:extLst>
              <a:ext uri="{FF2B5EF4-FFF2-40B4-BE49-F238E27FC236}">
                <a16:creationId xmlns:a16="http://schemas.microsoft.com/office/drawing/2014/main" id="{CB40DD56-3645-4CAC-A799-EB46A6AAC51E}"/>
              </a:ext>
            </a:extLst>
          </p:cNvPr>
          <p:cNvSpPr/>
          <p:nvPr/>
        </p:nvSpPr>
        <p:spPr>
          <a:xfrm>
            <a:off x="8918534" y="0"/>
            <a:ext cx="2211762" cy="108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a:extLst>
              <a:ext uri="{FF2B5EF4-FFF2-40B4-BE49-F238E27FC236}">
                <a16:creationId xmlns:a16="http://schemas.microsoft.com/office/drawing/2014/main" id="{FD7451B0-4AF9-40E1-AFCF-05D4F056CA65}"/>
              </a:ext>
            </a:extLst>
          </p:cNvPr>
          <p:cNvSpPr>
            <a:spLocks noGrp="1"/>
          </p:cNvSpPr>
          <p:nvPr>
            <p:ph type="pic" sz="quarter" idx="12" hasCustomPrompt="1"/>
          </p:nvPr>
        </p:nvSpPr>
        <p:spPr>
          <a:xfrm>
            <a:off x="720000" y="720000"/>
            <a:ext cx="7498800" cy="5382000"/>
          </a:xfrm>
        </p:spPr>
        <p:txBody>
          <a:bodyPr anchor="ctr"/>
          <a:lstStyle>
            <a:lvl1pPr marL="0" indent="0" algn="ctr">
              <a:buNone/>
              <a:defRPr i="1"/>
            </a:lvl1pPr>
          </a:lstStyle>
          <a:p>
            <a:r>
              <a:rPr lang="en-US" dirty="0"/>
              <a:t>Insert Your Picture Here</a:t>
            </a:r>
          </a:p>
        </p:txBody>
      </p:sp>
    </p:spTree>
    <p:extLst>
      <p:ext uri="{BB962C8B-B14F-4D97-AF65-F5344CB8AC3E}">
        <p14:creationId xmlns:p14="http://schemas.microsoft.com/office/powerpoint/2010/main" val="12894986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Title and Content with Image">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D493F5F-AC40-4F60-A0B1-577DF95C5348}"/>
              </a:ext>
            </a:extLst>
          </p:cNvPr>
          <p:cNvSpPr/>
          <p:nvPr/>
        </p:nvSpPr>
        <p:spPr>
          <a:xfrm>
            <a:off x="360000" y="360000"/>
            <a:ext cx="11473200" cy="613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B40DD56-3645-4CAC-A799-EB46A6AAC51E}"/>
              </a:ext>
            </a:extLst>
          </p:cNvPr>
          <p:cNvSpPr/>
          <p:nvPr/>
        </p:nvSpPr>
        <p:spPr>
          <a:xfrm>
            <a:off x="1080000" y="0"/>
            <a:ext cx="2520000" cy="2304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91F11B5-8838-43F4-B445-480FB80FCC73}"/>
              </a:ext>
            </a:extLst>
          </p:cNvPr>
          <p:cNvSpPr/>
          <p:nvPr/>
        </p:nvSpPr>
        <p:spPr>
          <a:xfrm>
            <a:off x="1080000" y="5760000"/>
            <a:ext cx="2520000" cy="1098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B54312-8F47-47A2-B516-8177B86706CC}"/>
              </a:ext>
            </a:extLst>
          </p:cNvPr>
          <p:cNvSpPr>
            <a:spLocks noGrp="1"/>
          </p:cNvSpPr>
          <p:nvPr>
            <p:ph type="title"/>
          </p:nvPr>
        </p:nvSpPr>
        <p:spPr>
          <a:xfrm>
            <a:off x="1172817" y="213691"/>
            <a:ext cx="2279373" cy="1858617"/>
          </a:xfrm>
        </p:spPr>
        <p:txBody>
          <a:bodyPr anchor="b">
            <a:normAutofit/>
          </a:bodyPr>
          <a:lstStyle>
            <a:lvl1pPr algn="ctr">
              <a:defRPr sz="3200" i="0">
                <a:solidFill>
                  <a:schemeClr val="bg1"/>
                </a:solidFill>
              </a:defRPr>
            </a:lvl1p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B8B61B44-10FA-428B-8BF8-C394F5615CF9}"/>
              </a:ext>
            </a:extLst>
          </p:cNvPr>
          <p:cNvSpPr>
            <a:spLocks noGrp="1"/>
          </p:cNvSpPr>
          <p:nvPr>
            <p:ph type="ftr" sz="quarter" idx="10"/>
          </p:nvPr>
        </p:nvSpPr>
        <p:spPr/>
        <p:txBody>
          <a:bodyPr/>
          <a:lstStyle/>
          <a:p>
            <a:endParaRPr lang="en-KE"/>
          </a:p>
        </p:txBody>
      </p:sp>
      <p:sp>
        <p:nvSpPr>
          <p:cNvPr id="9" name="Slide Number Placeholder 8">
            <a:extLst>
              <a:ext uri="{FF2B5EF4-FFF2-40B4-BE49-F238E27FC236}">
                <a16:creationId xmlns:a16="http://schemas.microsoft.com/office/drawing/2014/main" id="{2223D0DA-91AB-4EBB-8EB2-6AA2C48D5120}"/>
              </a:ext>
            </a:extLst>
          </p:cNvPr>
          <p:cNvSpPr>
            <a:spLocks noGrp="1"/>
          </p:cNvSpPr>
          <p:nvPr>
            <p:ph type="sldNum" sz="quarter" idx="11"/>
          </p:nvPr>
        </p:nvSpPr>
        <p:spPr/>
        <p:txBody>
          <a:bodyPr/>
          <a:lstStyle/>
          <a:p>
            <a:fld id="{C7282674-564F-4E95-AFA7-C0BD080A33CB}" type="slidenum">
              <a:rPr lang="en-KE" smtClean="0"/>
              <a:t>‹#›</a:t>
            </a:fld>
            <a:endParaRPr lang="en-KE"/>
          </a:p>
        </p:txBody>
      </p:sp>
      <p:sp>
        <p:nvSpPr>
          <p:cNvPr id="18" name="Picture Placeholder 17">
            <a:extLst>
              <a:ext uri="{FF2B5EF4-FFF2-40B4-BE49-F238E27FC236}">
                <a16:creationId xmlns:a16="http://schemas.microsoft.com/office/drawing/2014/main" id="{FD7451B0-4AF9-40E1-AFCF-05D4F056CA65}"/>
              </a:ext>
            </a:extLst>
          </p:cNvPr>
          <p:cNvSpPr>
            <a:spLocks noGrp="1"/>
          </p:cNvSpPr>
          <p:nvPr>
            <p:ph type="pic" sz="quarter" idx="12" hasCustomPrompt="1"/>
          </p:nvPr>
        </p:nvSpPr>
        <p:spPr>
          <a:xfrm>
            <a:off x="1080000" y="2304000"/>
            <a:ext cx="2520000" cy="3454357"/>
          </a:xfrm>
        </p:spPr>
        <p:txBody>
          <a:bodyPr anchor="ctr"/>
          <a:lstStyle>
            <a:lvl1pPr marL="0" indent="0" algn="ctr">
              <a:buNone/>
              <a:defRPr i="1">
                <a:solidFill>
                  <a:schemeClr val="bg1"/>
                </a:solidFill>
              </a:defRPr>
            </a:lvl1pPr>
          </a:lstStyle>
          <a:p>
            <a:r>
              <a:rPr lang="en-US" dirty="0"/>
              <a:t>Insert Your Picture Here</a:t>
            </a:r>
          </a:p>
        </p:txBody>
      </p:sp>
      <p:sp>
        <p:nvSpPr>
          <p:cNvPr id="6" name="Text Placeholder 5">
            <a:extLst>
              <a:ext uri="{FF2B5EF4-FFF2-40B4-BE49-F238E27FC236}">
                <a16:creationId xmlns:a16="http://schemas.microsoft.com/office/drawing/2014/main" id="{0CE2A558-A752-4F84-96CD-9C73D34C3EB7}"/>
              </a:ext>
            </a:extLst>
          </p:cNvPr>
          <p:cNvSpPr>
            <a:spLocks noGrp="1"/>
          </p:cNvSpPr>
          <p:nvPr>
            <p:ph type="body" sz="quarter" idx="13" hasCustomPrompt="1"/>
          </p:nvPr>
        </p:nvSpPr>
        <p:spPr>
          <a:xfrm>
            <a:off x="4373563" y="2674144"/>
            <a:ext cx="6529387" cy="1509713"/>
          </a:xfrm>
        </p:spPr>
        <p:txBody>
          <a:bodyPr anchor="ctr">
            <a:normAutofit/>
          </a:bodyPr>
          <a:lstStyle>
            <a:lvl1pPr marL="0" indent="0" algn="ctr">
              <a:buNone/>
              <a:defRPr sz="3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Write something memorable…</a:t>
            </a:r>
          </a:p>
        </p:txBody>
      </p:sp>
      <p:sp>
        <p:nvSpPr>
          <p:cNvPr id="16" name="Rectangle 15">
            <a:extLst>
              <a:ext uri="{FF2B5EF4-FFF2-40B4-BE49-F238E27FC236}">
                <a16:creationId xmlns:a16="http://schemas.microsoft.com/office/drawing/2014/main" id="{B71E4597-9A31-4A37-A907-D3F61EB7F82E}"/>
              </a:ext>
            </a:extLst>
          </p:cNvPr>
          <p:cNvSpPr/>
          <p:nvPr/>
        </p:nvSpPr>
        <p:spPr>
          <a:xfrm flipH="1">
            <a:off x="10768500" y="5395300"/>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BC246D3C-862F-4C73-8928-347E381A9763}"/>
              </a:ext>
            </a:extLst>
          </p:cNvPr>
          <p:cNvSpPr/>
          <p:nvPr/>
        </p:nvSpPr>
        <p:spPr>
          <a:xfrm>
            <a:off x="704386" y="713698"/>
            <a:ext cx="10767616" cy="5418000"/>
          </a:xfrm>
          <a:custGeom>
            <a:avLst/>
            <a:gdLst>
              <a:gd name="connsiteX0" fmla="*/ 0 w 10783231"/>
              <a:gd name="connsiteY0" fmla="*/ 0 h 5418000"/>
              <a:gd name="connsiteX1" fmla="*/ 97696 w 10783231"/>
              <a:gd name="connsiteY1" fmla="*/ 0 h 5418000"/>
              <a:gd name="connsiteX2" fmla="*/ 97696 w 10783231"/>
              <a:gd name="connsiteY2" fmla="*/ 1578240 h 5418000"/>
              <a:gd name="connsiteX3" fmla="*/ 3148264 w 10783231"/>
              <a:gd name="connsiteY3" fmla="*/ 1578240 h 5418000"/>
              <a:gd name="connsiteX4" fmla="*/ 3148264 w 10783231"/>
              <a:gd name="connsiteY4" fmla="*/ 0 h 5418000"/>
              <a:gd name="connsiteX5" fmla="*/ 10783231 w 10783231"/>
              <a:gd name="connsiteY5" fmla="*/ 0 h 5418000"/>
              <a:gd name="connsiteX6" fmla="*/ 10783231 w 10783231"/>
              <a:gd name="connsiteY6" fmla="*/ 5418000 h 5418000"/>
              <a:gd name="connsiteX7" fmla="*/ 0 w 10783231"/>
              <a:gd name="connsiteY7" fmla="*/ 5418000 h 5418000"/>
              <a:gd name="connsiteX0" fmla="*/ 3148264 w 10783231"/>
              <a:gd name="connsiteY0" fmla="*/ 1578240 h 5418000"/>
              <a:gd name="connsiteX1" fmla="*/ 3148264 w 10783231"/>
              <a:gd name="connsiteY1" fmla="*/ 0 h 5418000"/>
              <a:gd name="connsiteX2" fmla="*/ 10783231 w 10783231"/>
              <a:gd name="connsiteY2" fmla="*/ 0 h 5418000"/>
              <a:gd name="connsiteX3" fmla="*/ 10783231 w 10783231"/>
              <a:gd name="connsiteY3" fmla="*/ 5418000 h 5418000"/>
              <a:gd name="connsiteX4" fmla="*/ 0 w 10783231"/>
              <a:gd name="connsiteY4" fmla="*/ 5418000 h 5418000"/>
              <a:gd name="connsiteX5" fmla="*/ 0 w 10783231"/>
              <a:gd name="connsiteY5" fmla="*/ 0 h 5418000"/>
              <a:gd name="connsiteX6" fmla="*/ 97696 w 10783231"/>
              <a:gd name="connsiteY6" fmla="*/ 0 h 5418000"/>
              <a:gd name="connsiteX7" fmla="*/ 97696 w 10783231"/>
              <a:gd name="connsiteY7" fmla="*/ 1578240 h 5418000"/>
              <a:gd name="connsiteX8" fmla="*/ 3239704 w 10783231"/>
              <a:gd name="connsiteY8" fmla="*/ 1669680 h 5418000"/>
              <a:gd name="connsiteX0" fmla="*/ 3148264 w 10783231"/>
              <a:gd name="connsiteY0" fmla="*/ 1578240 h 5418000"/>
              <a:gd name="connsiteX1" fmla="*/ 3148264 w 10783231"/>
              <a:gd name="connsiteY1" fmla="*/ 0 h 5418000"/>
              <a:gd name="connsiteX2" fmla="*/ 10783231 w 10783231"/>
              <a:gd name="connsiteY2" fmla="*/ 0 h 5418000"/>
              <a:gd name="connsiteX3" fmla="*/ 10783231 w 10783231"/>
              <a:gd name="connsiteY3" fmla="*/ 5418000 h 5418000"/>
              <a:gd name="connsiteX4" fmla="*/ 0 w 10783231"/>
              <a:gd name="connsiteY4" fmla="*/ 5418000 h 5418000"/>
              <a:gd name="connsiteX5" fmla="*/ 0 w 10783231"/>
              <a:gd name="connsiteY5" fmla="*/ 0 h 5418000"/>
              <a:gd name="connsiteX6" fmla="*/ 97696 w 10783231"/>
              <a:gd name="connsiteY6" fmla="*/ 0 h 5418000"/>
              <a:gd name="connsiteX7" fmla="*/ 97696 w 10783231"/>
              <a:gd name="connsiteY7" fmla="*/ 1578240 h 5418000"/>
              <a:gd name="connsiteX0" fmla="*/ 3148264 w 10783231"/>
              <a:gd name="connsiteY0" fmla="*/ 0 h 5418000"/>
              <a:gd name="connsiteX1" fmla="*/ 10783231 w 10783231"/>
              <a:gd name="connsiteY1" fmla="*/ 0 h 5418000"/>
              <a:gd name="connsiteX2" fmla="*/ 10783231 w 10783231"/>
              <a:gd name="connsiteY2" fmla="*/ 5418000 h 5418000"/>
              <a:gd name="connsiteX3" fmla="*/ 0 w 10783231"/>
              <a:gd name="connsiteY3" fmla="*/ 5418000 h 5418000"/>
              <a:gd name="connsiteX4" fmla="*/ 0 w 10783231"/>
              <a:gd name="connsiteY4" fmla="*/ 0 h 5418000"/>
              <a:gd name="connsiteX5" fmla="*/ 97696 w 10783231"/>
              <a:gd name="connsiteY5" fmla="*/ 0 h 5418000"/>
              <a:gd name="connsiteX6" fmla="*/ 97696 w 10783231"/>
              <a:gd name="connsiteY6" fmla="*/ 1578240 h 5418000"/>
              <a:gd name="connsiteX0" fmla="*/ 3148264 w 10783231"/>
              <a:gd name="connsiteY0" fmla="*/ 0 h 5418000"/>
              <a:gd name="connsiteX1" fmla="*/ 10783231 w 10783231"/>
              <a:gd name="connsiteY1" fmla="*/ 0 h 5418000"/>
              <a:gd name="connsiteX2" fmla="*/ 10783231 w 10783231"/>
              <a:gd name="connsiteY2" fmla="*/ 5418000 h 5418000"/>
              <a:gd name="connsiteX3" fmla="*/ 0 w 10783231"/>
              <a:gd name="connsiteY3" fmla="*/ 5418000 h 5418000"/>
              <a:gd name="connsiteX4" fmla="*/ 0 w 10783231"/>
              <a:gd name="connsiteY4" fmla="*/ 0 h 5418000"/>
              <a:gd name="connsiteX5" fmla="*/ 97696 w 10783231"/>
              <a:gd name="connsiteY5" fmla="*/ 0 h 5418000"/>
              <a:gd name="connsiteX0" fmla="*/ 3148264 w 10783231"/>
              <a:gd name="connsiteY0" fmla="*/ 0 h 5418000"/>
              <a:gd name="connsiteX1" fmla="*/ 10783231 w 10783231"/>
              <a:gd name="connsiteY1" fmla="*/ 0 h 5418000"/>
              <a:gd name="connsiteX2" fmla="*/ 10783231 w 10783231"/>
              <a:gd name="connsiteY2" fmla="*/ 5418000 h 5418000"/>
              <a:gd name="connsiteX3" fmla="*/ 0 w 10783231"/>
              <a:gd name="connsiteY3" fmla="*/ 5418000 h 5418000"/>
              <a:gd name="connsiteX4" fmla="*/ 0 w 10783231"/>
              <a:gd name="connsiteY4" fmla="*/ 0 h 541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3231" h="5418000">
                <a:moveTo>
                  <a:pt x="3148264" y="0"/>
                </a:moveTo>
                <a:lnTo>
                  <a:pt x="10783231" y="0"/>
                </a:lnTo>
                <a:lnTo>
                  <a:pt x="10783231" y="5418000"/>
                </a:lnTo>
                <a:lnTo>
                  <a:pt x="0" y="5418000"/>
                </a:lnTo>
                <a:lnTo>
                  <a:pt x="0" y="0"/>
                </a:lnTo>
              </a:path>
            </a:pathLst>
          </a:custGeom>
          <a:noFill/>
          <a:ln>
            <a:solidFill>
              <a:schemeClr val="bg1"/>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4187869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Quote with Image and Author Nam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86114-9098-435A-92ED-EB5C60A8594F}"/>
              </a:ext>
            </a:extLst>
          </p:cNvPr>
          <p:cNvSpPr/>
          <p:nvPr/>
        </p:nvSpPr>
        <p:spPr>
          <a:xfrm>
            <a:off x="360000" y="360000"/>
            <a:ext cx="11473200" cy="61380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icture Placeholder 18">
            <a:extLst>
              <a:ext uri="{FF2B5EF4-FFF2-40B4-BE49-F238E27FC236}">
                <a16:creationId xmlns:a16="http://schemas.microsoft.com/office/drawing/2014/main" id="{99A351EC-2A75-45E3-AAA9-061FE77125E4}"/>
              </a:ext>
            </a:extLst>
          </p:cNvPr>
          <p:cNvSpPr>
            <a:spLocks noGrp="1"/>
          </p:cNvSpPr>
          <p:nvPr>
            <p:ph type="pic" sz="quarter" idx="12" hasCustomPrompt="1"/>
          </p:nvPr>
        </p:nvSpPr>
        <p:spPr>
          <a:xfrm>
            <a:off x="720000" y="720000"/>
            <a:ext cx="10753200" cy="5382000"/>
          </a:xfrm>
          <a:custGeom>
            <a:avLst/>
            <a:gdLst>
              <a:gd name="connsiteX0" fmla="*/ 7752000 w 10753200"/>
              <a:gd name="connsiteY0" fmla="*/ 0 h 5382000"/>
              <a:gd name="connsiteX1" fmla="*/ 10753200 w 10753200"/>
              <a:gd name="connsiteY1" fmla="*/ 0 h 5382000"/>
              <a:gd name="connsiteX2" fmla="*/ 10753200 w 10753200"/>
              <a:gd name="connsiteY2" fmla="*/ 5382000 h 5382000"/>
              <a:gd name="connsiteX3" fmla="*/ 7752000 w 10753200"/>
              <a:gd name="connsiteY3" fmla="*/ 5382000 h 5382000"/>
              <a:gd name="connsiteX4" fmla="*/ 0 w 10753200"/>
              <a:gd name="connsiteY4" fmla="*/ 0 h 5382000"/>
              <a:gd name="connsiteX5" fmla="*/ 3000000 w 10753200"/>
              <a:gd name="connsiteY5" fmla="*/ 0 h 5382000"/>
              <a:gd name="connsiteX6" fmla="*/ 3000000 w 10753200"/>
              <a:gd name="connsiteY6" fmla="*/ 5382000 h 5382000"/>
              <a:gd name="connsiteX7" fmla="*/ 0 w 10753200"/>
              <a:gd name="connsiteY7" fmla="*/ 5382000 h 5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200" h="5382000">
                <a:moveTo>
                  <a:pt x="7752000" y="0"/>
                </a:moveTo>
                <a:lnTo>
                  <a:pt x="10753200" y="0"/>
                </a:lnTo>
                <a:lnTo>
                  <a:pt x="10753200" y="5382000"/>
                </a:lnTo>
                <a:lnTo>
                  <a:pt x="7752000" y="5382000"/>
                </a:lnTo>
                <a:close/>
                <a:moveTo>
                  <a:pt x="0" y="0"/>
                </a:moveTo>
                <a:lnTo>
                  <a:pt x="3000000" y="0"/>
                </a:lnTo>
                <a:lnTo>
                  <a:pt x="3000000" y="5382000"/>
                </a:lnTo>
                <a:lnTo>
                  <a:pt x="0" y="5382000"/>
                </a:lnTo>
                <a:close/>
              </a:path>
            </a:pathLst>
          </a:custGeom>
        </p:spPr>
        <p:txBody>
          <a:bodyPr wrap="square" lIns="360000" anchor="ctr">
            <a:noAutofit/>
          </a:bodyPr>
          <a:lstStyle>
            <a:lvl1pPr marL="0" indent="0" algn="l">
              <a:buNone/>
              <a:defRPr sz="1800" i="1"/>
            </a:lvl1pPr>
          </a:lstStyle>
          <a:p>
            <a:r>
              <a:rPr lang="en-US" dirty="0"/>
              <a:t>Insert Your Picture Here</a:t>
            </a:r>
          </a:p>
        </p:txBody>
      </p:sp>
      <p:sp>
        <p:nvSpPr>
          <p:cNvPr id="12" name="Rectangle 11">
            <a:extLst>
              <a:ext uri="{FF2B5EF4-FFF2-40B4-BE49-F238E27FC236}">
                <a16:creationId xmlns:a16="http://schemas.microsoft.com/office/drawing/2014/main" id="{623677EC-F535-460C-B8F2-2DE379673467}"/>
              </a:ext>
            </a:extLst>
          </p:cNvPr>
          <p:cNvSpPr/>
          <p:nvPr/>
        </p:nvSpPr>
        <p:spPr>
          <a:xfrm>
            <a:off x="3720000" y="359999"/>
            <a:ext cx="4752000" cy="613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3C0D9D9-BD9E-4496-B006-48F8564772EA}"/>
              </a:ext>
            </a:extLst>
          </p:cNvPr>
          <p:cNvSpPr/>
          <p:nvPr/>
        </p:nvSpPr>
        <p:spPr>
          <a:xfrm>
            <a:off x="4080000" y="711624"/>
            <a:ext cx="4032000" cy="5382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7B97580-930D-4D78-B1CF-B3362065422C}"/>
              </a:ext>
            </a:extLst>
          </p:cNvPr>
          <p:cNvSpPr/>
          <p:nvPr/>
        </p:nvSpPr>
        <p:spPr>
          <a:xfrm flipH="1">
            <a:off x="11475311" y="360000"/>
            <a:ext cx="357889" cy="357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9C9B2250-3DBA-4931-BA35-E001AF48DACB}"/>
              </a:ext>
            </a:extLst>
          </p:cNvPr>
          <p:cNvSpPr/>
          <p:nvPr/>
        </p:nvSpPr>
        <p:spPr>
          <a:xfrm>
            <a:off x="5735688" y="5778000"/>
            <a:ext cx="720624" cy="108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C4AC3B-AEEF-47EF-9226-CF64AC78260D}"/>
              </a:ext>
            </a:extLst>
          </p:cNvPr>
          <p:cNvSpPr>
            <a:spLocks noGrp="1"/>
          </p:cNvSpPr>
          <p:nvPr>
            <p:ph type="ctrTitle"/>
          </p:nvPr>
        </p:nvSpPr>
        <p:spPr>
          <a:xfrm>
            <a:off x="4512000" y="924339"/>
            <a:ext cx="3168000" cy="3505580"/>
          </a:xfrm>
        </p:spPr>
        <p:txBody>
          <a:bodyPr lIns="0" tIns="0" rIns="0" bIns="0" anchor="b">
            <a:normAutofit/>
          </a:bodyPr>
          <a:lstStyle>
            <a:lvl1pPr algn="ctr">
              <a:lnSpc>
                <a:spcPct val="80000"/>
              </a:lnSpc>
              <a:defRPr sz="4000" i="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A6BF959-E47C-478B-BD16-0D4D033531B8}"/>
              </a:ext>
            </a:extLst>
          </p:cNvPr>
          <p:cNvSpPr>
            <a:spLocks noGrp="1"/>
          </p:cNvSpPr>
          <p:nvPr>
            <p:ph type="subTitle" idx="1"/>
          </p:nvPr>
        </p:nvSpPr>
        <p:spPr>
          <a:xfrm>
            <a:off x="4512000" y="5166704"/>
            <a:ext cx="3168000" cy="766957"/>
          </a:xfrm>
        </p:spPr>
        <p:txBody>
          <a:bodyPr lIns="0" tIns="0" rIns="0" bIns="0">
            <a:normAutofit/>
          </a:bodyPr>
          <a:lstStyle>
            <a:lvl1pPr marL="0" indent="0" algn="ctr">
              <a:buNone/>
              <a:defRPr sz="20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Footer Placeholder 7">
            <a:extLst>
              <a:ext uri="{FF2B5EF4-FFF2-40B4-BE49-F238E27FC236}">
                <a16:creationId xmlns:a16="http://schemas.microsoft.com/office/drawing/2014/main" id="{0A85E8A1-43CB-4B51-9B45-2010B5833B02}"/>
              </a:ext>
            </a:extLst>
          </p:cNvPr>
          <p:cNvSpPr>
            <a:spLocks noGrp="1"/>
          </p:cNvSpPr>
          <p:nvPr>
            <p:ph type="ftr" sz="quarter" idx="10"/>
          </p:nvPr>
        </p:nvSpPr>
        <p:spPr/>
        <p:txBody>
          <a:bodyPr/>
          <a:lstStyle/>
          <a:p>
            <a:endParaRPr lang="en-KE"/>
          </a:p>
        </p:txBody>
      </p:sp>
      <p:sp>
        <p:nvSpPr>
          <p:cNvPr id="9" name="Slide Number Placeholder 8">
            <a:extLst>
              <a:ext uri="{FF2B5EF4-FFF2-40B4-BE49-F238E27FC236}">
                <a16:creationId xmlns:a16="http://schemas.microsoft.com/office/drawing/2014/main" id="{A3758FB8-19A9-47B1-8D16-FC78E7E2D1ED}"/>
              </a:ext>
            </a:extLst>
          </p:cNvPr>
          <p:cNvSpPr>
            <a:spLocks noGrp="1"/>
          </p:cNvSpPr>
          <p:nvPr>
            <p:ph type="sldNum" sz="quarter" idx="11"/>
          </p:nvPr>
        </p:nvSpPr>
        <p:spPr/>
        <p:txBody>
          <a:bodyPr/>
          <a:lstStyle/>
          <a:p>
            <a:fld id="{C7282674-564F-4E95-AFA7-C0BD080A33CB}" type="slidenum">
              <a:rPr lang="en-KE" smtClean="0"/>
              <a:t>‹#›</a:t>
            </a:fld>
            <a:endParaRPr lang="en-KE"/>
          </a:p>
        </p:txBody>
      </p:sp>
    </p:spTree>
    <p:extLst>
      <p:ext uri="{BB962C8B-B14F-4D97-AF65-F5344CB8AC3E}">
        <p14:creationId xmlns:p14="http://schemas.microsoft.com/office/powerpoint/2010/main" val="948927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slideLayout" Target="../slideLayouts/slideLayout54.xml"/><Relationship Id="rId47" Type="http://schemas.openxmlformats.org/officeDocument/2006/relationships/slideLayout" Target="../slideLayouts/slideLayout59.xml"/><Relationship Id="rId50" Type="http://schemas.openxmlformats.org/officeDocument/2006/relationships/slideLayout" Target="../slideLayouts/slideLayout62.xml"/><Relationship Id="rId55" Type="http://schemas.openxmlformats.org/officeDocument/2006/relationships/slideLayout" Target="../slideLayouts/slideLayout67.xml"/><Relationship Id="rId63" Type="http://schemas.openxmlformats.org/officeDocument/2006/relationships/slideLayout" Target="../slideLayouts/slideLayout7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41" Type="http://schemas.openxmlformats.org/officeDocument/2006/relationships/slideLayout" Target="../slideLayouts/slideLayout53.xml"/><Relationship Id="rId54" Type="http://schemas.openxmlformats.org/officeDocument/2006/relationships/slideLayout" Target="../slideLayouts/slideLayout66.xml"/><Relationship Id="rId62" Type="http://schemas.openxmlformats.org/officeDocument/2006/relationships/slideLayout" Target="../slideLayouts/slideLayout7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53" Type="http://schemas.openxmlformats.org/officeDocument/2006/relationships/slideLayout" Target="../slideLayouts/slideLayout65.xml"/><Relationship Id="rId58" Type="http://schemas.openxmlformats.org/officeDocument/2006/relationships/slideLayout" Target="../slideLayouts/slideLayout70.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49" Type="http://schemas.openxmlformats.org/officeDocument/2006/relationships/slideLayout" Target="../slideLayouts/slideLayout61.xml"/><Relationship Id="rId57" Type="http://schemas.openxmlformats.org/officeDocument/2006/relationships/slideLayout" Target="../slideLayouts/slideLayout69.xml"/><Relationship Id="rId61" Type="http://schemas.openxmlformats.org/officeDocument/2006/relationships/slideLayout" Target="../slideLayouts/slideLayout73.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52" Type="http://schemas.openxmlformats.org/officeDocument/2006/relationships/slideLayout" Target="../slideLayouts/slideLayout64.xml"/><Relationship Id="rId60" Type="http://schemas.openxmlformats.org/officeDocument/2006/relationships/slideLayout" Target="../slideLayouts/slideLayout72.xml"/><Relationship Id="rId65"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 Id="rId48" Type="http://schemas.openxmlformats.org/officeDocument/2006/relationships/slideLayout" Target="../slideLayouts/slideLayout60.xml"/><Relationship Id="rId56" Type="http://schemas.openxmlformats.org/officeDocument/2006/relationships/slideLayout" Target="../slideLayouts/slideLayout68.xml"/><Relationship Id="rId64" Type="http://schemas.openxmlformats.org/officeDocument/2006/relationships/slideLayout" Target="../slideLayouts/slideLayout76.xml"/><Relationship Id="rId8" Type="http://schemas.openxmlformats.org/officeDocument/2006/relationships/slideLayout" Target="../slideLayouts/slideLayout20.xml"/><Relationship Id="rId51" Type="http://schemas.openxmlformats.org/officeDocument/2006/relationships/slideLayout" Target="../slideLayouts/slideLayout63.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46" Type="http://schemas.openxmlformats.org/officeDocument/2006/relationships/slideLayout" Target="../slideLayouts/slideLayout58.xml"/><Relationship Id="rId59" Type="http://schemas.openxmlformats.org/officeDocument/2006/relationships/slideLayout" Target="../slideLayouts/slideLayout7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theme" Target="../theme/theme3.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theme" Target="../theme/theme4.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D9E4C8-772D-44DE-87B4-A60926007E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KE"/>
          </a:p>
        </p:txBody>
      </p:sp>
      <p:sp>
        <p:nvSpPr>
          <p:cNvPr id="3" name="Text Placeholder 2">
            <a:extLst>
              <a:ext uri="{FF2B5EF4-FFF2-40B4-BE49-F238E27FC236}">
                <a16:creationId xmlns:a16="http://schemas.microsoft.com/office/drawing/2014/main" id="{2BC3318B-DAE1-4803-890A-CC697A326F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4" name="Date Placeholder 3">
            <a:extLst>
              <a:ext uri="{FF2B5EF4-FFF2-40B4-BE49-F238E27FC236}">
                <a16:creationId xmlns:a16="http://schemas.microsoft.com/office/drawing/2014/main" id="{B8BE6F09-0DBD-4A59-B08E-5B371E5A30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6AC8FD-7909-475C-9A5C-5E6275F1EA42}" type="datetimeFigureOut">
              <a:rPr lang="en-KE" smtClean="0"/>
              <a:t>18/05/2021</a:t>
            </a:fld>
            <a:endParaRPr lang="en-KE"/>
          </a:p>
        </p:txBody>
      </p:sp>
      <p:sp>
        <p:nvSpPr>
          <p:cNvPr id="5" name="Footer Placeholder 4">
            <a:extLst>
              <a:ext uri="{FF2B5EF4-FFF2-40B4-BE49-F238E27FC236}">
                <a16:creationId xmlns:a16="http://schemas.microsoft.com/office/drawing/2014/main" id="{3E209106-A348-45BD-9839-B1318C40D4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KE"/>
          </a:p>
        </p:txBody>
      </p:sp>
      <p:sp>
        <p:nvSpPr>
          <p:cNvPr id="6" name="Slide Number Placeholder 5">
            <a:extLst>
              <a:ext uri="{FF2B5EF4-FFF2-40B4-BE49-F238E27FC236}">
                <a16:creationId xmlns:a16="http://schemas.microsoft.com/office/drawing/2014/main" id="{413759C6-27E3-4C6A-94D1-65B7BC118B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282674-564F-4E95-AFA7-C0BD080A33CB}" type="slidenum">
              <a:rPr lang="en-KE" smtClean="0"/>
              <a:t>‹#›</a:t>
            </a:fld>
            <a:endParaRPr lang="en-KE"/>
          </a:p>
        </p:txBody>
      </p:sp>
    </p:spTree>
    <p:extLst>
      <p:ext uri="{BB962C8B-B14F-4D97-AF65-F5344CB8AC3E}">
        <p14:creationId xmlns:p14="http://schemas.microsoft.com/office/powerpoint/2010/main" val="539629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84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K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KE"/>
          </a:p>
        </p:txBody>
      </p:sp>
    </p:spTree>
    <p:extLst>
      <p:ext uri="{BB962C8B-B14F-4D97-AF65-F5344CB8AC3E}">
        <p14:creationId xmlns:p14="http://schemas.microsoft.com/office/powerpoint/2010/main" val="1305600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p15:clr>
            <a:srgbClr val="F26B43"/>
          </p15:clr>
        </p15:guide>
        <p15:guide id="2" orient="horz" pos="404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D45207B-6715-4F5E-9B3F-D1BC499956ED}"/>
              </a:ext>
            </a:extLst>
          </p:cNvPr>
          <p:cNvSpPr/>
          <p:nvPr/>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B780D37-79E5-4C07-986A-D7B39C10D316}"/>
              </a:ext>
            </a:extLst>
          </p:cNvPr>
          <p:cNvSpPr>
            <a:spLocks noGrp="1"/>
          </p:cNvSpPr>
          <p:nvPr>
            <p:ph type="title"/>
          </p:nvPr>
        </p:nvSpPr>
        <p:spPr>
          <a:xfrm>
            <a:off x="838200" y="894522"/>
            <a:ext cx="10515600" cy="79616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70D4B9F-5853-4E4D-875D-99C8E8CA4110}"/>
              </a:ext>
            </a:extLst>
          </p:cNvPr>
          <p:cNvSpPr>
            <a:spLocks noGrp="1"/>
          </p:cNvSpPr>
          <p:nvPr>
            <p:ph type="body" idx="1"/>
          </p:nvPr>
        </p:nvSpPr>
        <p:spPr>
          <a:xfrm>
            <a:off x="838200" y="1825625"/>
            <a:ext cx="10515600" cy="41378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A382154-E8DC-43D0-914D-21ADE1267E35}"/>
              </a:ext>
            </a:extLst>
          </p:cNvPr>
          <p:cNvSpPr>
            <a:spLocks noGrp="1"/>
          </p:cNvSpPr>
          <p:nvPr>
            <p:ph type="ftr" sz="quarter" idx="3"/>
          </p:nvPr>
        </p:nvSpPr>
        <p:spPr>
          <a:xfrm>
            <a:off x="390378" y="6236849"/>
            <a:ext cx="4114800" cy="150101"/>
          </a:xfrm>
          <a:prstGeom prst="rect">
            <a:avLst/>
          </a:prstGeom>
        </p:spPr>
        <p:txBody>
          <a:bodyPr vert="horz" lIns="91440" tIns="45720" rIns="91440" bIns="45720" rtlCol="0" anchor="ctr"/>
          <a:lstStyle>
            <a:lvl1pPr algn="l">
              <a:defRPr sz="1200" i="1">
                <a:solidFill>
                  <a:schemeClr val="tx1">
                    <a:tint val="75000"/>
                  </a:schemeClr>
                </a:solidFill>
              </a:defRPr>
            </a:lvl1pPr>
          </a:lstStyle>
          <a:p>
            <a:endParaRPr lang="en-KE"/>
          </a:p>
        </p:txBody>
      </p:sp>
      <p:sp>
        <p:nvSpPr>
          <p:cNvPr id="6" name="Slide Number Placeholder 5">
            <a:extLst>
              <a:ext uri="{FF2B5EF4-FFF2-40B4-BE49-F238E27FC236}">
                <a16:creationId xmlns:a16="http://schemas.microsoft.com/office/drawing/2014/main" id="{61FB5EC2-DEC6-4324-B094-081B721F8C3E}"/>
              </a:ext>
            </a:extLst>
          </p:cNvPr>
          <p:cNvSpPr>
            <a:spLocks noGrp="1"/>
          </p:cNvSpPr>
          <p:nvPr>
            <p:ph type="sldNum" sz="quarter" idx="4"/>
          </p:nvPr>
        </p:nvSpPr>
        <p:spPr>
          <a:xfrm>
            <a:off x="8968408" y="6236849"/>
            <a:ext cx="2743200" cy="150101"/>
          </a:xfrm>
          <a:prstGeom prst="rect">
            <a:avLst/>
          </a:prstGeom>
        </p:spPr>
        <p:txBody>
          <a:bodyPr vert="horz" lIns="91440" tIns="45720" rIns="91440" bIns="45720" rtlCol="0" anchor="ctr"/>
          <a:lstStyle>
            <a:lvl1pPr algn="r">
              <a:defRPr sz="1200">
                <a:solidFill>
                  <a:schemeClr val="tx1">
                    <a:tint val="75000"/>
                  </a:schemeClr>
                </a:solidFill>
              </a:defRPr>
            </a:lvl1pPr>
          </a:lstStyle>
          <a:p>
            <a:fld id="{C7282674-564F-4E95-AFA7-C0BD080A33CB}" type="slidenum">
              <a:rPr lang="en-KE" smtClean="0"/>
              <a:t>‹#›</a:t>
            </a:fld>
            <a:endParaRPr lang="en-KE"/>
          </a:p>
        </p:txBody>
      </p:sp>
      <p:sp>
        <p:nvSpPr>
          <p:cNvPr id="13" name="Freeform: Shape 12">
            <a:extLst>
              <a:ext uri="{FF2B5EF4-FFF2-40B4-BE49-F238E27FC236}">
                <a16:creationId xmlns:a16="http://schemas.microsoft.com/office/drawing/2014/main" id="{85B6CB50-3B36-4CE9-A038-847D2A6D1A5E}"/>
              </a:ext>
            </a:extLst>
          </p:cNvPr>
          <p:cNvSpPr/>
          <p:nvPr/>
        </p:nvSpPr>
        <p:spPr>
          <a:xfrm>
            <a:off x="720000" y="720000"/>
            <a:ext cx="10753200" cy="5382000"/>
          </a:xfrm>
          <a:custGeom>
            <a:avLst/>
            <a:gdLst>
              <a:gd name="connsiteX0" fmla="*/ 0 w 10753200"/>
              <a:gd name="connsiteY0" fmla="*/ 0 h 5382000"/>
              <a:gd name="connsiteX1" fmla="*/ 2946000 w 10753200"/>
              <a:gd name="connsiteY1" fmla="*/ 0 h 5382000"/>
              <a:gd name="connsiteX2" fmla="*/ 2946000 w 10753200"/>
              <a:gd name="connsiteY2" fmla="*/ 745624 h 5382000"/>
              <a:gd name="connsiteX3" fmla="*/ 7806000 w 10753200"/>
              <a:gd name="connsiteY3" fmla="*/ 745624 h 5382000"/>
              <a:gd name="connsiteX4" fmla="*/ 7806000 w 10753200"/>
              <a:gd name="connsiteY4" fmla="*/ 0 h 5382000"/>
              <a:gd name="connsiteX5" fmla="*/ 10753200 w 10753200"/>
              <a:gd name="connsiteY5" fmla="*/ 0 h 5382000"/>
              <a:gd name="connsiteX6" fmla="*/ 10753200 w 10753200"/>
              <a:gd name="connsiteY6" fmla="*/ 5382000 h 5382000"/>
              <a:gd name="connsiteX7" fmla="*/ 0 w 10753200"/>
              <a:gd name="connsiteY7" fmla="*/ 5382000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8" fmla="*/ 7897440 w 10753200"/>
              <a:gd name="connsiteY8" fmla="*/ 837064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 name="connsiteX6" fmla="*/ 2946000 w 10753200"/>
              <a:gd name="connsiteY6"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3200" h="5382000">
                <a:moveTo>
                  <a:pt x="7806000" y="0"/>
                </a:moveTo>
                <a:lnTo>
                  <a:pt x="10753200" y="0"/>
                </a:lnTo>
                <a:lnTo>
                  <a:pt x="10753200" y="5382000"/>
                </a:lnTo>
                <a:lnTo>
                  <a:pt x="0" y="5382000"/>
                </a:lnTo>
                <a:lnTo>
                  <a:pt x="0" y="0"/>
                </a:lnTo>
                <a:lnTo>
                  <a:pt x="2946000" y="0"/>
                </a:lnTo>
              </a:path>
            </a:pathLst>
          </a:custGeom>
          <a:noFill/>
          <a:ln>
            <a:solidFill>
              <a:schemeClr val="accent3"/>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Tree>
    <p:extLst>
      <p:ext uri="{BB962C8B-B14F-4D97-AF65-F5344CB8AC3E}">
        <p14:creationId xmlns:p14="http://schemas.microsoft.com/office/powerpoint/2010/main" val="30908470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Lst>
  <p:txStyles>
    <p:titleStyle>
      <a:lvl1pPr algn="ctr" defTabSz="914400" rtl="0" eaLnBrk="1" latinLnBrk="0" hangingPunct="1">
        <a:lnSpc>
          <a:spcPct val="90000"/>
        </a:lnSpc>
        <a:spcBef>
          <a:spcPct val="0"/>
        </a:spcBef>
        <a:buNone/>
        <a:defRPr sz="4400" i="0" kern="1200" spc="-15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SzPct val="80000"/>
        <a:buFont typeface="Garamond" panose="02020404030301010803" pitchFamily="18"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D45207B-6715-4F5E-9B3F-D1BC499956ED}"/>
              </a:ext>
            </a:extLst>
          </p:cNvPr>
          <p:cNvSpPr/>
          <p:nvPr/>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B780D37-79E5-4C07-986A-D7B39C10D316}"/>
              </a:ext>
            </a:extLst>
          </p:cNvPr>
          <p:cNvSpPr>
            <a:spLocks noGrp="1"/>
          </p:cNvSpPr>
          <p:nvPr>
            <p:ph type="title"/>
          </p:nvPr>
        </p:nvSpPr>
        <p:spPr>
          <a:xfrm>
            <a:off x="838200" y="894522"/>
            <a:ext cx="10515600" cy="79616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70D4B9F-5853-4E4D-875D-99C8E8CA4110}"/>
              </a:ext>
            </a:extLst>
          </p:cNvPr>
          <p:cNvSpPr>
            <a:spLocks noGrp="1"/>
          </p:cNvSpPr>
          <p:nvPr>
            <p:ph type="body" idx="1"/>
          </p:nvPr>
        </p:nvSpPr>
        <p:spPr>
          <a:xfrm>
            <a:off x="838200" y="1825625"/>
            <a:ext cx="10515600" cy="41378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A382154-E8DC-43D0-914D-21ADE1267E35}"/>
              </a:ext>
            </a:extLst>
          </p:cNvPr>
          <p:cNvSpPr>
            <a:spLocks noGrp="1"/>
          </p:cNvSpPr>
          <p:nvPr>
            <p:ph type="ftr" sz="quarter" idx="3"/>
          </p:nvPr>
        </p:nvSpPr>
        <p:spPr>
          <a:xfrm>
            <a:off x="390378" y="6236849"/>
            <a:ext cx="4114800" cy="150101"/>
          </a:xfrm>
          <a:prstGeom prst="rect">
            <a:avLst/>
          </a:prstGeom>
        </p:spPr>
        <p:txBody>
          <a:bodyPr vert="horz" lIns="91440" tIns="45720" rIns="91440" bIns="45720" rtlCol="0" anchor="ctr"/>
          <a:lstStyle>
            <a:lvl1pPr algn="l">
              <a:defRPr sz="1200" i="1">
                <a:solidFill>
                  <a:schemeClr val="tx1">
                    <a:tint val="75000"/>
                  </a:schemeClr>
                </a:solidFill>
              </a:defRPr>
            </a:lvl1pPr>
          </a:lstStyle>
          <a:p>
            <a:endParaRPr lang="en-KE"/>
          </a:p>
        </p:txBody>
      </p:sp>
      <p:sp>
        <p:nvSpPr>
          <p:cNvPr id="6" name="Slide Number Placeholder 5">
            <a:extLst>
              <a:ext uri="{FF2B5EF4-FFF2-40B4-BE49-F238E27FC236}">
                <a16:creationId xmlns:a16="http://schemas.microsoft.com/office/drawing/2014/main" id="{61FB5EC2-DEC6-4324-B094-081B721F8C3E}"/>
              </a:ext>
            </a:extLst>
          </p:cNvPr>
          <p:cNvSpPr>
            <a:spLocks noGrp="1"/>
          </p:cNvSpPr>
          <p:nvPr>
            <p:ph type="sldNum" sz="quarter" idx="4"/>
          </p:nvPr>
        </p:nvSpPr>
        <p:spPr>
          <a:xfrm>
            <a:off x="8968408" y="6236849"/>
            <a:ext cx="2743200" cy="150101"/>
          </a:xfrm>
          <a:prstGeom prst="rect">
            <a:avLst/>
          </a:prstGeom>
        </p:spPr>
        <p:txBody>
          <a:bodyPr vert="horz" lIns="91440" tIns="45720" rIns="91440" bIns="45720" rtlCol="0" anchor="ctr"/>
          <a:lstStyle>
            <a:lvl1pPr algn="r">
              <a:defRPr sz="1200">
                <a:solidFill>
                  <a:schemeClr val="tx1">
                    <a:tint val="75000"/>
                  </a:schemeClr>
                </a:solidFill>
              </a:defRPr>
            </a:lvl1pPr>
          </a:lstStyle>
          <a:p>
            <a:fld id="{C7282674-564F-4E95-AFA7-C0BD080A33CB}" type="slidenum">
              <a:rPr lang="en-KE" smtClean="0"/>
              <a:t>‹#›</a:t>
            </a:fld>
            <a:endParaRPr lang="en-KE"/>
          </a:p>
        </p:txBody>
      </p:sp>
      <p:sp>
        <p:nvSpPr>
          <p:cNvPr id="13" name="Freeform: Shape 12">
            <a:extLst>
              <a:ext uri="{FF2B5EF4-FFF2-40B4-BE49-F238E27FC236}">
                <a16:creationId xmlns:a16="http://schemas.microsoft.com/office/drawing/2014/main" id="{85B6CB50-3B36-4CE9-A038-847D2A6D1A5E}"/>
              </a:ext>
            </a:extLst>
          </p:cNvPr>
          <p:cNvSpPr/>
          <p:nvPr/>
        </p:nvSpPr>
        <p:spPr>
          <a:xfrm>
            <a:off x="720000" y="720000"/>
            <a:ext cx="10753200" cy="5382000"/>
          </a:xfrm>
          <a:custGeom>
            <a:avLst/>
            <a:gdLst>
              <a:gd name="connsiteX0" fmla="*/ 0 w 10753200"/>
              <a:gd name="connsiteY0" fmla="*/ 0 h 5382000"/>
              <a:gd name="connsiteX1" fmla="*/ 2946000 w 10753200"/>
              <a:gd name="connsiteY1" fmla="*/ 0 h 5382000"/>
              <a:gd name="connsiteX2" fmla="*/ 2946000 w 10753200"/>
              <a:gd name="connsiteY2" fmla="*/ 745624 h 5382000"/>
              <a:gd name="connsiteX3" fmla="*/ 7806000 w 10753200"/>
              <a:gd name="connsiteY3" fmla="*/ 745624 h 5382000"/>
              <a:gd name="connsiteX4" fmla="*/ 7806000 w 10753200"/>
              <a:gd name="connsiteY4" fmla="*/ 0 h 5382000"/>
              <a:gd name="connsiteX5" fmla="*/ 10753200 w 10753200"/>
              <a:gd name="connsiteY5" fmla="*/ 0 h 5382000"/>
              <a:gd name="connsiteX6" fmla="*/ 10753200 w 10753200"/>
              <a:gd name="connsiteY6" fmla="*/ 5382000 h 5382000"/>
              <a:gd name="connsiteX7" fmla="*/ 0 w 10753200"/>
              <a:gd name="connsiteY7" fmla="*/ 5382000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8" fmla="*/ 7897440 w 10753200"/>
              <a:gd name="connsiteY8" fmla="*/ 837064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 name="connsiteX6" fmla="*/ 2946000 w 10753200"/>
              <a:gd name="connsiteY6"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3200" h="5382000">
                <a:moveTo>
                  <a:pt x="7806000" y="0"/>
                </a:moveTo>
                <a:lnTo>
                  <a:pt x="10753200" y="0"/>
                </a:lnTo>
                <a:lnTo>
                  <a:pt x="10753200" y="5382000"/>
                </a:lnTo>
                <a:lnTo>
                  <a:pt x="0" y="5382000"/>
                </a:lnTo>
                <a:lnTo>
                  <a:pt x="0" y="0"/>
                </a:lnTo>
                <a:lnTo>
                  <a:pt x="2946000" y="0"/>
                </a:lnTo>
              </a:path>
            </a:pathLst>
          </a:custGeom>
          <a:noFill/>
          <a:ln>
            <a:solidFill>
              <a:schemeClr val="accent3"/>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Tree>
    <p:extLst>
      <p:ext uri="{BB962C8B-B14F-4D97-AF65-F5344CB8AC3E}">
        <p14:creationId xmlns:p14="http://schemas.microsoft.com/office/powerpoint/2010/main" val="3506582807"/>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Lst>
  <p:txStyles>
    <p:titleStyle>
      <a:lvl1pPr algn="ctr" defTabSz="914400" rtl="0" eaLnBrk="1" latinLnBrk="0" hangingPunct="1">
        <a:lnSpc>
          <a:spcPct val="90000"/>
        </a:lnSpc>
        <a:spcBef>
          <a:spcPct val="0"/>
        </a:spcBef>
        <a:buNone/>
        <a:defRPr sz="4400" i="0" kern="1200" spc="-15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SzPct val="80000"/>
        <a:buFont typeface="Garamond" panose="02020404030301010803" pitchFamily="18"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77.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themeOverride" Target="../theme/themeOverride6.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96.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93.xml"/><Relationship Id="rId1" Type="http://schemas.openxmlformats.org/officeDocument/2006/relationships/themeOverride" Target="../theme/themeOverride7.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8.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1.jpeg"/><Relationship Id="rId2" Type="http://schemas.openxmlformats.org/officeDocument/2006/relationships/diagramData" Target="../diagrams/data3.xml"/><Relationship Id="rId1" Type="http://schemas.openxmlformats.org/officeDocument/2006/relationships/slideLayout" Target="../slideLayouts/slideLayout9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01.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96.xml"/><Relationship Id="rId1" Type="http://schemas.openxmlformats.org/officeDocument/2006/relationships/themeOverride" Target="../theme/themeOverride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jp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9.xml"/><Relationship Id="rId1" Type="http://schemas.openxmlformats.org/officeDocument/2006/relationships/themeOverride" Target="../theme/themeOverride5.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BE9F6-ED48-46AC-98AF-744A3BA8BC9B}"/>
              </a:ext>
            </a:extLst>
          </p:cNvPr>
          <p:cNvSpPr>
            <a:spLocks noGrp="1"/>
          </p:cNvSpPr>
          <p:nvPr>
            <p:ph type="ctrTitle"/>
          </p:nvPr>
        </p:nvSpPr>
        <p:spPr>
          <a:xfrm>
            <a:off x="7871790" y="1266092"/>
            <a:ext cx="3168000" cy="3163827"/>
          </a:xfrm>
        </p:spPr>
        <p:txBody>
          <a:bodyPr>
            <a:normAutofit fontScale="90000"/>
          </a:bodyPr>
          <a:lstStyle/>
          <a:p>
            <a:r>
              <a:rPr lang="en-US" b="1" dirty="0"/>
              <a:t>A QUIP study on Kajiado Adolescent Girls Campaign</a:t>
            </a:r>
            <a:endParaRPr lang="en-KE" dirty="0"/>
          </a:p>
        </p:txBody>
      </p:sp>
      <p:sp>
        <p:nvSpPr>
          <p:cNvPr id="3" name="Subtitle 2">
            <a:extLst>
              <a:ext uri="{FF2B5EF4-FFF2-40B4-BE49-F238E27FC236}">
                <a16:creationId xmlns:a16="http://schemas.microsoft.com/office/drawing/2014/main" id="{8ACA0BEE-17A7-4D0C-9732-8B58B59D2C9D}"/>
              </a:ext>
            </a:extLst>
          </p:cNvPr>
          <p:cNvSpPr>
            <a:spLocks noGrp="1"/>
          </p:cNvSpPr>
          <p:nvPr>
            <p:ph type="subTitle" idx="1"/>
          </p:nvPr>
        </p:nvSpPr>
        <p:spPr/>
        <p:txBody>
          <a:bodyPr/>
          <a:lstStyle/>
          <a:p>
            <a:endParaRPr lang="en-KE" dirty="0"/>
          </a:p>
        </p:txBody>
      </p:sp>
      <p:pic>
        <p:nvPicPr>
          <p:cNvPr id="5" name="Picture 4" descr="A picture containing outdoor, sky, grass, mountain&#10;&#10;Description automatically generated">
            <a:extLst>
              <a:ext uri="{FF2B5EF4-FFF2-40B4-BE49-F238E27FC236}">
                <a16:creationId xmlns:a16="http://schemas.microsoft.com/office/drawing/2014/main" id="{D68B81EE-FC61-4F87-860B-0CA769B7D2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563032" cy="6297561"/>
          </a:xfrm>
          <a:prstGeom prst="rect">
            <a:avLst/>
          </a:prstGeom>
        </p:spPr>
      </p:pic>
    </p:spTree>
    <p:extLst>
      <p:ext uri="{BB962C8B-B14F-4D97-AF65-F5344CB8AC3E}">
        <p14:creationId xmlns:p14="http://schemas.microsoft.com/office/powerpoint/2010/main" val="364952904"/>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9">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80EC162-7775-4A22-9386-294ED630103B}"/>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Out of school girls</a:t>
            </a:r>
          </a:p>
        </p:txBody>
      </p:sp>
      <p:sp>
        <p:nvSpPr>
          <p:cNvPr id="4" name="Text Placeholder 3">
            <a:extLst>
              <a:ext uri="{FF2B5EF4-FFF2-40B4-BE49-F238E27FC236}">
                <a16:creationId xmlns:a16="http://schemas.microsoft.com/office/drawing/2014/main" id="{44618350-8677-4BE8-A5ED-8FD9D6654170}"/>
              </a:ext>
            </a:extLst>
          </p:cNvPr>
          <p:cNvSpPr>
            <a:spLocks noGrp="1"/>
          </p:cNvSpPr>
          <p:nvPr>
            <p:ph type="body" sz="half" idx="2"/>
          </p:nvPr>
        </p:nvSpPr>
        <p:spPr>
          <a:xfrm>
            <a:off x="4038600" y="4884873"/>
            <a:ext cx="7188199" cy="1292090"/>
          </a:xfrm>
        </p:spPr>
        <p:txBody>
          <a:bodyPr vert="horz" lIns="91440" tIns="45720" rIns="91440" bIns="45720" rtlCol="0">
            <a:normAutofit/>
          </a:bodyPr>
          <a:lstStyle/>
          <a:p>
            <a:pPr indent="-228600">
              <a:buFont typeface="Arial" panose="020B0604020202020204" pitchFamily="34" charset="0"/>
              <a:buChar char="•"/>
            </a:pPr>
            <a:r>
              <a:rPr lang="en-US" sz="1800"/>
              <a:t>The case selection for out of school girls applied 2 contextual variables based on the </a:t>
            </a:r>
            <a:r>
              <a:rPr lang="en-US" sz="1800" b="1" u="sng"/>
              <a:t>Community Health Units</a:t>
            </a:r>
            <a:r>
              <a:rPr lang="en-US" sz="1800"/>
              <a:t> (CHU) they came from and </a:t>
            </a:r>
            <a:r>
              <a:rPr lang="en-US" sz="1800" b="1" u="sng"/>
              <a:t>village clusters. </a:t>
            </a:r>
          </a:p>
        </p:txBody>
      </p:sp>
      <p:graphicFrame>
        <p:nvGraphicFramePr>
          <p:cNvPr id="5" name="Content Placeholder 4">
            <a:extLst>
              <a:ext uri="{FF2B5EF4-FFF2-40B4-BE49-F238E27FC236}">
                <a16:creationId xmlns:a16="http://schemas.microsoft.com/office/drawing/2014/main" id="{0E14BBDE-60D2-4F15-949E-0366982008BD}"/>
              </a:ext>
            </a:extLst>
          </p:cNvPr>
          <p:cNvGraphicFramePr>
            <a:graphicFrameLocks noGrp="1"/>
          </p:cNvGraphicFramePr>
          <p:nvPr>
            <p:ph idx="1"/>
            <p:extLst>
              <p:ext uri="{D42A27DB-BD31-4B8C-83A1-F6EECF244321}">
                <p14:modId xmlns:p14="http://schemas.microsoft.com/office/powerpoint/2010/main" val="1537481750"/>
              </p:ext>
            </p:extLst>
          </p:nvPr>
        </p:nvGraphicFramePr>
        <p:xfrm>
          <a:off x="4038600" y="1608164"/>
          <a:ext cx="7188200" cy="2501418"/>
        </p:xfrm>
        <a:graphic>
          <a:graphicData uri="http://schemas.openxmlformats.org/drawingml/2006/table">
            <a:tbl>
              <a:tblPr firstRow="1" firstCol="1" bandRow="1"/>
              <a:tblGrid>
                <a:gridCol w="4013420">
                  <a:extLst>
                    <a:ext uri="{9D8B030D-6E8A-4147-A177-3AD203B41FA5}">
                      <a16:colId xmlns:a16="http://schemas.microsoft.com/office/drawing/2014/main" val="598178637"/>
                    </a:ext>
                  </a:extLst>
                </a:gridCol>
                <a:gridCol w="1587390">
                  <a:extLst>
                    <a:ext uri="{9D8B030D-6E8A-4147-A177-3AD203B41FA5}">
                      <a16:colId xmlns:a16="http://schemas.microsoft.com/office/drawing/2014/main" val="789847557"/>
                    </a:ext>
                  </a:extLst>
                </a:gridCol>
                <a:gridCol w="1587390">
                  <a:extLst>
                    <a:ext uri="{9D8B030D-6E8A-4147-A177-3AD203B41FA5}">
                      <a16:colId xmlns:a16="http://schemas.microsoft.com/office/drawing/2014/main" val="3213400746"/>
                    </a:ext>
                  </a:extLst>
                </a:gridCol>
              </a:tblGrid>
              <a:tr h="819028">
                <a:tc>
                  <a:txBody>
                    <a:bodyPr/>
                    <a:lstStyle/>
                    <a:p>
                      <a:pPr algn="r" fontAlgn="b">
                        <a:lnSpc>
                          <a:spcPct val="107000"/>
                        </a:lnSpc>
                        <a:spcBef>
                          <a:spcPts val="0"/>
                        </a:spcBef>
                        <a:spcAft>
                          <a:spcPts val="800"/>
                        </a:spcAft>
                      </a:pPr>
                      <a:r>
                        <a:rPr lang="en-US" sz="1600" b="1" i="0" u="none" strike="noStrike">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Cluster of Villages where Caregroups are operational.</a:t>
                      </a:r>
                      <a:endParaRPr lang="en-US" sz="2900" b="0" i="0" u="none" strike="noStrike">
                        <a:effectLst/>
                        <a:latin typeface="Arial" panose="020B0604020202020204" pitchFamily="34" charset="0"/>
                      </a:endParaRPr>
                    </a:p>
                  </a:txBody>
                  <a:tcPr marL="110321" marR="110321" marT="153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lnSpc>
                          <a:spcPct val="107000"/>
                        </a:lnSpc>
                        <a:spcBef>
                          <a:spcPts val="0"/>
                        </a:spcBef>
                        <a:spcAft>
                          <a:spcPts val="800"/>
                        </a:spcAft>
                      </a:pPr>
                      <a:r>
                        <a:rPr lang="en-US" sz="1600" b="1" i="0" u="none" strike="noStrike">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OLOILAI Community Health Unit</a:t>
                      </a:r>
                      <a:endParaRPr lang="en-US" sz="2900" b="0" i="0" u="none" strike="noStrike">
                        <a:effectLst/>
                        <a:latin typeface="Arial" panose="020B0604020202020204" pitchFamily="34" charset="0"/>
                      </a:endParaRPr>
                    </a:p>
                  </a:txBody>
                  <a:tcPr marL="110321" marR="110321" marT="153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b">
                        <a:lnSpc>
                          <a:spcPct val="107000"/>
                        </a:lnSpc>
                        <a:spcBef>
                          <a:spcPts val="0"/>
                        </a:spcBef>
                        <a:spcAft>
                          <a:spcPts val="800"/>
                        </a:spcAft>
                      </a:pPr>
                      <a:r>
                        <a:rPr lang="en-US" sz="1600" b="1" i="0" u="none" strike="noStrike">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ENGABOLI Community Health Unit</a:t>
                      </a:r>
                      <a:endParaRPr lang="en-US" sz="2900" b="0" i="0" u="none" strike="noStrike">
                        <a:effectLst/>
                        <a:latin typeface="Arial" panose="020B0604020202020204" pitchFamily="34" charset="0"/>
                      </a:endParaRPr>
                    </a:p>
                  </a:txBody>
                  <a:tcPr marL="110321" marR="110321" marT="153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484513688"/>
                  </a:ext>
                </a:extLst>
              </a:tr>
              <a:tr h="336478">
                <a:tc>
                  <a:txBody>
                    <a:bodyPr/>
                    <a:lstStyle/>
                    <a:p>
                      <a:pPr algn="just" fontAlgn="ctr">
                        <a:lnSpc>
                          <a:spcPct val="107000"/>
                        </a:lnSpc>
                        <a:spcBef>
                          <a:spcPts val="0"/>
                        </a:spcBef>
                        <a:spcAft>
                          <a:spcPts val="800"/>
                        </a:spcAft>
                      </a:pPr>
                      <a:r>
                        <a:rPr lang="en-US" sz="1600" b="0" i="0" u="none" strike="noStrike">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Oloika/Mopia/Noositeti </a:t>
                      </a:r>
                      <a:endParaRPr lang="en-US" sz="2900" b="0" i="0" u="none" strike="noStrike">
                        <a:effectLst/>
                        <a:latin typeface="Arial" panose="020B0604020202020204" pitchFamily="34" charset="0"/>
                      </a:endParaRPr>
                    </a:p>
                  </a:txBody>
                  <a:tcPr marL="110321" marR="110321" marT="15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lnSpc>
                          <a:spcPct val="107000"/>
                        </a:lnSpc>
                        <a:spcBef>
                          <a:spcPts val="0"/>
                        </a:spcBef>
                        <a:spcAft>
                          <a:spcPts val="800"/>
                        </a:spcAft>
                      </a:pPr>
                      <a:r>
                        <a:rPr lang="en-US" sz="1600" b="0" i="0" u="none" strike="noStrike">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2 respondents</a:t>
                      </a:r>
                      <a:endParaRPr lang="en-US" sz="2900" b="0" i="0" u="none" strike="noStrike">
                        <a:effectLst/>
                        <a:latin typeface="Arial" panose="020B0604020202020204" pitchFamily="34" charset="0"/>
                      </a:endParaRPr>
                    </a:p>
                  </a:txBody>
                  <a:tcPr marL="110321" marR="110321" marT="153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lnSpc>
                          <a:spcPct val="107000"/>
                        </a:lnSpc>
                        <a:spcBef>
                          <a:spcPts val="0"/>
                        </a:spcBef>
                        <a:spcAft>
                          <a:spcPts val="800"/>
                        </a:spcAft>
                      </a:pPr>
                      <a:r>
                        <a:rPr lang="en-US" sz="1600" b="0" i="0" u="none" strike="noStrike">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1 respondent</a:t>
                      </a:r>
                      <a:endParaRPr lang="en-US" sz="2900" b="0" i="0" u="none" strike="noStrike">
                        <a:effectLst/>
                        <a:latin typeface="Arial" panose="020B0604020202020204" pitchFamily="34" charset="0"/>
                      </a:endParaRPr>
                    </a:p>
                  </a:txBody>
                  <a:tcPr marL="110321" marR="110321" marT="153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4971971"/>
                  </a:ext>
                </a:extLst>
              </a:tr>
              <a:tr h="336478">
                <a:tc>
                  <a:txBody>
                    <a:bodyPr/>
                    <a:lstStyle/>
                    <a:p>
                      <a:pPr algn="just" fontAlgn="ctr">
                        <a:lnSpc>
                          <a:spcPct val="107000"/>
                        </a:lnSpc>
                        <a:spcBef>
                          <a:spcPts val="0"/>
                        </a:spcBef>
                        <a:spcAft>
                          <a:spcPts val="800"/>
                        </a:spcAft>
                      </a:pPr>
                      <a:r>
                        <a:rPr lang="en-US" sz="1600" b="0" i="0" u="none" strike="noStrike">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Nentonai/ Ngatataek/Medanyi </a:t>
                      </a:r>
                      <a:endParaRPr lang="en-US" sz="2900" b="0" i="0" u="none" strike="noStrike">
                        <a:effectLst/>
                        <a:latin typeface="Arial" panose="020B0604020202020204" pitchFamily="34" charset="0"/>
                      </a:endParaRPr>
                    </a:p>
                  </a:txBody>
                  <a:tcPr marL="110321" marR="110321" marT="15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lnSpc>
                          <a:spcPct val="107000"/>
                        </a:lnSpc>
                        <a:spcBef>
                          <a:spcPts val="0"/>
                        </a:spcBef>
                        <a:spcAft>
                          <a:spcPts val="800"/>
                        </a:spcAft>
                      </a:pPr>
                      <a:r>
                        <a:rPr lang="en-US" sz="1600" b="0" i="0" u="none" strike="noStrike">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1 respondent</a:t>
                      </a:r>
                      <a:endParaRPr lang="en-US" sz="2900" b="0" i="0" u="none" strike="noStrike">
                        <a:effectLst/>
                        <a:latin typeface="Arial" panose="020B0604020202020204" pitchFamily="34" charset="0"/>
                      </a:endParaRPr>
                    </a:p>
                  </a:txBody>
                  <a:tcPr marL="110321" marR="110321" marT="153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lnSpc>
                          <a:spcPct val="107000"/>
                        </a:lnSpc>
                        <a:spcBef>
                          <a:spcPts val="0"/>
                        </a:spcBef>
                        <a:spcAft>
                          <a:spcPts val="800"/>
                        </a:spcAft>
                      </a:pPr>
                      <a:r>
                        <a:rPr lang="en-US" sz="1600" b="0" i="0" u="none" strike="noStrike">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1 respondent</a:t>
                      </a:r>
                      <a:endParaRPr lang="en-US" sz="2900" b="0" i="0" u="none" strike="noStrike">
                        <a:effectLst/>
                        <a:latin typeface="Arial" panose="020B0604020202020204" pitchFamily="34" charset="0"/>
                      </a:endParaRPr>
                    </a:p>
                  </a:txBody>
                  <a:tcPr marL="110321" marR="110321" marT="153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8646033"/>
                  </a:ext>
                </a:extLst>
              </a:tr>
              <a:tr h="336478">
                <a:tc>
                  <a:txBody>
                    <a:bodyPr/>
                    <a:lstStyle/>
                    <a:p>
                      <a:pPr algn="just" fontAlgn="ctr">
                        <a:lnSpc>
                          <a:spcPct val="107000"/>
                        </a:lnSpc>
                        <a:spcBef>
                          <a:spcPts val="0"/>
                        </a:spcBef>
                        <a:spcAft>
                          <a:spcPts val="800"/>
                        </a:spcAft>
                      </a:pPr>
                      <a:r>
                        <a:rPr lang="en-US" sz="1600" b="0" i="0" u="none" strike="noStrike">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Lositet/Oleisusua </a:t>
                      </a:r>
                      <a:endParaRPr lang="en-US" sz="2900" b="0" i="0" u="none" strike="noStrike">
                        <a:effectLst/>
                        <a:latin typeface="Arial" panose="020B0604020202020204" pitchFamily="34" charset="0"/>
                      </a:endParaRPr>
                    </a:p>
                  </a:txBody>
                  <a:tcPr marL="110321" marR="110321" marT="15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lnSpc>
                          <a:spcPct val="107000"/>
                        </a:lnSpc>
                        <a:spcBef>
                          <a:spcPts val="0"/>
                        </a:spcBef>
                        <a:spcAft>
                          <a:spcPts val="800"/>
                        </a:spcAft>
                      </a:pPr>
                      <a:r>
                        <a:rPr lang="en-US" sz="1600" b="0" i="0" u="none" strike="noStrike">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1 respondent</a:t>
                      </a:r>
                      <a:endParaRPr lang="en-US" sz="2900" b="0" i="0" u="none" strike="noStrike">
                        <a:effectLst/>
                        <a:latin typeface="Arial" panose="020B0604020202020204" pitchFamily="34" charset="0"/>
                      </a:endParaRPr>
                    </a:p>
                  </a:txBody>
                  <a:tcPr marL="110321" marR="110321" marT="153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lnSpc>
                          <a:spcPct val="107000"/>
                        </a:lnSpc>
                        <a:spcBef>
                          <a:spcPts val="0"/>
                        </a:spcBef>
                        <a:spcAft>
                          <a:spcPts val="800"/>
                        </a:spcAft>
                      </a:pPr>
                      <a:r>
                        <a:rPr lang="en-US" sz="1600" b="0" i="0" u="none" strike="noStrike">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1 respondent</a:t>
                      </a:r>
                      <a:endParaRPr lang="en-US" sz="2900" b="0" i="0" u="none" strike="noStrike">
                        <a:effectLst/>
                        <a:latin typeface="Arial" panose="020B0604020202020204" pitchFamily="34" charset="0"/>
                      </a:endParaRPr>
                    </a:p>
                  </a:txBody>
                  <a:tcPr marL="110321" marR="110321" marT="153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9452121"/>
                  </a:ext>
                </a:extLst>
              </a:tr>
              <a:tr h="336478">
                <a:tc>
                  <a:txBody>
                    <a:bodyPr/>
                    <a:lstStyle/>
                    <a:p>
                      <a:pPr algn="just" fontAlgn="ctr">
                        <a:lnSpc>
                          <a:spcPct val="107000"/>
                        </a:lnSpc>
                        <a:spcBef>
                          <a:spcPts val="0"/>
                        </a:spcBef>
                        <a:spcAft>
                          <a:spcPts val="800"/>
                        </a:spcAft>
                      </a:pPr>
                      <a:r>
                        <a:rPr lang="en-US" sz="1600" b="0" i="0" u="none" strike="noStrike">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Emukutan/ Enoosampurpur/Intialongoi </a:t>
                      </a:r>
                      <a:endParaRPr lang="en-US" sz="2900" b="0" i="0" u="none" strike="noStrike">
                        <a:effectLst/>
                        <a:latin typeface="Arial" panose="020B0604020202020204" pitchFamily="34" charset="0"/>
                      </a:endParaRPr>
                    </a:p>
                  </a:txBody>
                  <a:tcPr marL="110321" marR="110321" marT="15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lnSpc>
                          <a:spcPct val="107000"/>
                        </a:lnSpc>
                        <a:spcBef>
                          <a:spcPts val="0"/>
                        </a:spcBef>
                        <a:spcAft>
                          <a:spcPts val="800"/>
                        </a:spcAft>
                      </a:pPr>
                      <a:r>
                        <a:rPr lang="en-US" sz="1600" b="0" i="0" u="none" strike="noStrike">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1 respondent</a:t>
                      </a:r>
                      <a:endParaRPr lang="en-US" sz="2900" b="0" i="0" u="none" strike="noStrike">
                        <a:effectLst/>
                        <a:latin typeface="Arial" panose="020B0604020202020204" pitchFamily="34" charset="0"/>
                      </a:endParaRPr>
                    </a:p>
                  </a:txBody>
                  <a:tcPr marL="110321" marR="110321" marT="153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lnSpc>
                          <a:spcPct val="107000"/>
                        </a:lnSpc>
                        <a:spcBef>
                          <a:spcPts val="0"/>
                        </a:spcBef>
                        <a:spcAft>
                          <a:spcPts val="800"/>
                        </a:spcAft>
                      </a:pPr>
                      <a:r>
                        <a:rPr lang="en-US" sz="1600" b="0" i="0" u="none" strike="noStrike">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1 respondent</a:t>
                      </a:r>
                      <a:endParaRPr lang="en-US" sz="2900" b="0" i="0" u="none" strike="noStrike">
                        <a:effectLst/>
                        <a:latin typeface="Arial" panose="020B0604020202020204" pitchFamily="34" charset="0"/>
                      </a:endParaRPr>
                    </a:p>
                  </a:txBody>
                  <a:tcPr marL="110321" marR="110321" marT="153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2418062"/>
                  </a:ext>
                </a:extLst>
              </a:tr>
              <a:tr h="336478">
                <a:tc>
                  <a:txBody>
                    <a:bodyPr/>
                    <a:lstStyle/>
                    <a:p>
                      <a:pPr algn="just" fontAlgn="ctr">
                        <a:lnSpc>
                          <a:spcPct val="107000"/>
                        </a:lnSpc>
                        <a:spcBef>
                          <a:spcPts val="0"/>
                        </a:spcBef>
                        <a:spcAft>
                          <a:spcPts val="800"/>
                        </a:spcAft>
                      </a:pPr>
                      <a:r>
                        <a:rPr lang="en-US" sz="1600" b="0" i="0" u="none" strike="noStrike">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Enkidongoi/Mailitisa / engaboli </a:t>
                      </a:r>
                      <a:endParaRPr lang="en-US" sz="2900" b="0" i="0" u="none" strike="noStrike">
                        <a:effectLst/>
                        <a:latin typeface="Arial" panose="020B0604020202020204" pitchFamily="34" charset="0"/>
                      </a:endParaRPr>
                    </a:p>
                  </a:txBody>
                  <a:tcPr marL="110321" marR="110321" marT="15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lnSpc>
                          <a:spcPct val="107000"/>
                        </a:lnSpc>
                        <a:spcBef>
                          <a:spcPts val="0"/>
                        </a:spcBef>
                        <a:spcAft>
                          <a:spcPts val="800"/>
                        </a:spcAft>
                      </a:pPr>
                      <a:r>
                        <a:rPr lang="en-US" sz="1600" b="0" i="0" u="none" strike="noStrike">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1 respondent</a:t>
                      </a:r>
                      <a:endParaRPr lang="en-US" sz="2900" b="0" i="0" u="none" strike="noStrike">
                        <a:effectLst/>
                        <a:latin typeface="Arial" panose="020B0604020202020204" pitchFamily="34" charset="0"/>
                      </a:endParaRPr>
                    </a:p>
                  </a:txBody>
                  <a:tcPr marL="110321" marR="110321" marT="153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lnSpc>
                          <a:spcPct val="107000"/>
                        </a:lnSpc>
                        <a:spcBef>
                          <a:spcPts val="0"/>
                        </a:spcBef>
                        <a:spcAft>
                          <a:spcPts val="800"/>
                        </a:spcAft>
                      </a:pPr>
                      <a:r>
                        <a:rPr lang="en-US" sz="1600" b="0" i="0" u="none" strike="noStrike">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2 respondents</a:t>
                      </a:r>
                      <a:endParaRPr lang="en-US" sz="2900" b="0" i="0" u="none" strike="noStrike">
                        <a:effectLst/>
                        <a:latin typeface="Arial" panose="020B0604020202020204" pitchFamily="34" charset="0"/>
                      </a:endParaRPr>
                    </a:p>
                  </a:txBody>
                  <a:tcPr marL="110321" marR="110321" marT="153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8025197"/>
                  </a:ext>
                </a:extLst>
              </a:tr>
            </a:tbl>
          </a:graphicData>
        </a:graphic>
      </p:graphicFrame>
    </p:spTree>
    <p:extLst>
      <p:ext uri="{BB962C8B-B14F-4D97-AF65-F5344CB8AC3E}">
        <p14:creationId xmlns:p14="http://schemas.microsoft.com/office/powerpoint/2010/main" val="1333944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9">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80EC162-7775-4A22-9386-294ED630103B}"/>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Out of school girls</a:t>
            </a:r>
          </a:p>
        </p:txBody>
      </p:sp>
      <p:sp>
        <p:nvSpPr>
          <p:cNvPr id="4" name="Text Placeholder 3">
            <a:extLst>
              <a:ext uri="{FF2B5EF4-FFF2-40B4-BE49-F238E27FC236}">
                <a16:creationId xmlns:a16="http://schemas.microsoft.com/office/drawing/2014/main" id="{44618350-8677-4BE8-A5ED-8FD9D6654170}"/>
              </a:ext>
            </a:extLst>
          </p:cNvPr>
          <p:cNvSpPr>
            <a:spLocks noGrp="1"/>
          </p:cNvSpPr>
          <p:nvPr>
            <p:ph type="body" sz="half" idx="2"/>
          </p:nvPr>
        </p:nvSpPr>
        <p:spPr>
          <a:xfrm>
            <a:off x="4038600" y="4884873"/>
            <a:ext cx="7188199" cy="1292090"/>
          </a:xfrm>
        </p:spPr>
        <p:txBody>
          <a:bodyPr vert="horz" lIns="91440" tIns="45720" rIns="91440" bIns="45720" rtlCol="0">
            <a:normAutofit/>
          </a:bodyPr>
          <a:lstStyle/>
          <a:p>
            <a:pPr indent="-228600">
              <a:buFont typeface="Arial" panose="020B0604020202020204" pitchFamily="34" charset="0"/>
              <a:buChar char="•"/>
            </a:pPr>
            <a:r>
              <a:rPr lang="en-US" sz="1800"/>
              <a:t>The case selection for out of school girls applied 2 contextual variables based on the </a:t>
            </a:r>
            <a:r>
              <a:rPr lang="en-US" sz="1800" b="1" u="sng"/>
              <a:t>Community Health Units</a:t>
            </a:r>
            <a:r>
              <a:rPr lang="en-US" sz="1800"/>
              <a:t> (CHU) they came from and </a:t>
            </a:r>
            <a:r>
              <a:rPr lang="en-US" sz="1800" b="1" u="sng"/>
              <a:t>village clusters. </a:t>
            </a:r>
          </a:p>
        </p:txBody>
      </p:sp>
      <p:graphicFrame>
        <p:nvGraphicFramePr>
          <p:cNvPr id="5" name="Content Placeholder 4">
            <a:extLst>
              <a:ext uri="{FF2B5EF4-FFF2-40B4-BE49-F238E27FC236}">
                <a16:creationId xmlns:a16="http://schemas.microsoft.com/office/drawing/2014/main" id="{0E14BBDE-60D2-4F15-949E-0366982008BD}"/>
              </a:ext>
            </a:extLst>
          </p:cNvPr>
          <p:cNvGraphicFramePr>
            <a:graphicFrameLocks noGrp="1"/>
          </p:cNvGraphicFramePr>
          <p:nvPr>
            <p:ph idx="1"/>
          </p:nvPr>
        </p:nvGraphicFramePr>
        <p:xfrm>
          <a:off x="4038600" y="1608164"/>
          <a:ext cx="7188200" cy="2501418"/>
        </p:xfrm>
        <a:graphic>
          <a:graphicData uri="http://schemas.openxmlformats.org/drawingml/2006/table">
            <a:tbl>
              <a:tblPr firstRow="1" firstCol="1" bandRow="1"/>
              <a:tblGrid>
                <a:gridCol w="4013420">
                  <a:extLst>
                    <a:ext uri="{9D8B030D-6E8A-4147-A177-3AD203B41FA5}">
                      <a16:colId xmlns:a16="http://schemas.microsoft.com/office/drawing/2014/main" val="598178637"/>
                    </a:ext>
                  </a:extLst>
                </a:gridCol>
                <a:gridCol w="1587390">
                  <a:extLst>
                    <a:ext uri="{9D8B030D-6E8A-4147-A177-3AD203B41FA5}">
                      <a16:colId xmlns:a16="http://schemas.microsoft.com/office/drawing/2014/main" val="789847557"/>
                    </a:ext>
                  </a:extLst>
                </a:gridCol>
                <a:gridCol w="1587390">
                  <a:extLst>
                    <a:ext uri="{9D8B030D-6E8A-4147-A177-3AD203B41FA5}">
                      <a16:colId xmlns:a16="http://schemas.microsoft.com/office/drawing/2014/main" val="3213400746"/>
                    </a:ext>
                  </a:extLst>
                </a:gridCol>
              </a:tblGrid>
              <a:tr h="819028">
                <a:tc>
                  <a:txBody>
                    <a:bodyPr/>
                    <a:lstStyle/>
                    <a:p>
                      <a:pPr algn="r" fontAlgn="b">
                        <a:lnSpc>
                          <a:spcPct val="107000"/>
                        </a:lnSpc>
                        <a:spcBef>
                          <a:spcPts val="0"/>
                        </a:spcBef>
                        <a:spcAft>
                          <a:spcPts val="800"/>
                        </a:spcAft>
                      </a:pPr>
                      <a:r>
                        <a:rPr lang="en-US" sz="1600" b="1" i="0" u="none" strike="noStrike">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Cluster of Villages where Caregroups are operational.</a:t>
                      </a:r>
                      <a:endParaRPr lang="en-US" sz="2900" b="0" i="0" u="none" strike="noStrike">
                        <a:effectLst/>
                        <a:latin typeface="Arial" panose="020B0604020202020204" pitchFamily="34" charset="0"/>
                      </a:endParaRPr>
                    </a:p>
                  </a:txBody>
                  <a:tcPr marL="110321" marR="110321" marT="153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lnSpc>
                          <a:spcPct val="107000"/>
                        </a:lnSpc>
                        <a:spcBef>
                          <a:spcPts val="0"/>
                        </a:spcBef>
                        <a:spcAft>
                          <a:spcPts val="800"/>
                        </a:spcAft>
                      </a:pPr>
                      <a:r>
                        <a:rPr lang="en-US" sz="1600" b="1" i="0" u="none" strike="noStrike">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OLOILAI Community Health Unit</a:t>
                      </a:r>
                      <a:endParaRPr lang="en-US" sz="2900" b="0" i="0" u="none" strike="noStrike">
                        <a:effectLst/>
                        <a:latin typeface="Arial" panose="020B0604020202020204" pitchFamily="34" charset="0"/>
                      </a:endParaRPr>
                    </a:p>
                  </a:txBody>
                  <a:tcPr marL="110321" marR="110321" marT="153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b">
                        <a:lnSpc>
                          <a:spcPct val="107000"/>
                        </a:lnSpc>
                        <a:spcBef>
                          <a:spcPts val="0"/>
                        </a:spcBef>
                        <a:spcAft>
                          <a:spcPts val="800"/>
                        </a:spcAft>
                      </a:pPr>
                      <a:r>
                        <a:rPr lang="en-US" sz="1600" b="1" i="0" u="none" strike="noStrike">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ENGABOLI Community Health Unit</a:t>
                      </a:r>
                      <a:endParaRPr lang="en-US" sz="2900" b="0" i="0" u="none" strike="noStrike">
                        <a:effectLst/>
                        <a:latin typeface="Arial" panose="020B0604020202020204" pitchFamily="34" charset="0"/>
                      </a:endParaRPr>
                    </a:p>
                  </a:txBody>
                  <a:tcPr marL="110321" marR="110321" marT="153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484513688"/>
                  </a:ext>
                </a:extLst>
              </a:tr>
              <a:tr h="336478">
                <a:tc>
                  <a:txBody>
                    <a:bodyPr/>
                    <a:lstStyle/>
                    <a:p>
                      <a:pPr algn="just" fontAlgn="ctr">
                        <a:lnSpc>
                          <a:spcPct val="107000"/>
                        </a:lnSpc>
                        <a:spcBef>
                          <a:spcPts val="0"/>
                        </a:spcBef>
                        <a:spcAft>
                          <a:spcPts val="800"/>
                        </a:spcAft>
                      </a:pPr>
                      <a:r>
                        <a:rPr lang="en-US" sz="1600" b="0" i="0" u="none" strike="noStrike">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Oloika/Mopia/Noositeti </a:t>
                      </a:r>
                      <a:endParaRPr lang="en-US" sz="2900" b="0" i="0" u="none" strike="noStrike">
                        <a:effectLst/>
                        <a:latin typeface="Arial" panose="020B0604020202020204" pitchFamily="34" charset="0"/>
                      </a:endParaRPr>
                    </a:p>
                  </a:txBody>
                  <a:tcPr marL="110321" marR="110321" marT="15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lnSpc>
                          <a:spcPct val="107000"/>
                        </a:lnSpc>
                        <a:spcBef>
                          <a:spcPts val="0"/>
                        </a:spcBef>
                        <a:spcAft>
                          <a:spcPts val="800"/>
                        </a:spcAft>
                      </a:pPr>
                      <a:r>
                        <a:rPr lang="en-US" sz="1600" b="0" i="0" u="none" strike="noStrike">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2 respondents</a:t>
                      </a:r>
                      <a:endParaRPr lang="en-US" sz="2900" b="0" i="0" u="none" strike="noStrike">
                        <a:effectLst/>
                        <a:latin typeface="Arial" panose="020B0604020202020204" pitchFamily="34" charset="0"/>
                      </a:endParaRPr>
                    </a:p>
                  </a:txBody>
                  <a:tcPr marL="110321" marR="110321" marT="153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lnSpc>
                          <a:spcPct val="107000"/>
                        </a:lnSpc>
                        <a:spcBef>
                          <a:spcPts val="0"/>
                        </a:spcBef>
                        <a:spcAft>
                          <a:spcPts val="800"/>
                        </a:spcAft>
                      </a:pPr>
                      <a:r>
                        <a:rPr lang="en-US" sz="1600" b="0" i="0" u="none" strike="noStrike">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1 respondent</a:t>
                      </a:r>
                      <a:endParaRPr lang="en-US" sz="2900" b="0" i="0" u="none" strike="noStrike">
                        <a:effectLst/>
                        <a:latin typeface="Arial" panose="020B0604020202020204" pitchFamily="34" charset="0"/>
                      </a:endParaRPr>
                    </a:p>
                  </a:txBody>
                  <a:tcPr marL="110321" marR="110321" marT="153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4971971"/>
                  </a:ext>
                </a:extLst>
              </a:tr>
              <a:tr h="336478">
                <a:tc>
                  <a:txBody>
                    <a:bodyPr/>
                    <a:lstStyle/>
                    <a:p>
                      <a:pPr algn="just" fontAlgn="ctr">
                        <a:lnSpc>
                          <a:spcPct val="107000"/>
                        </a:lnSpc>
                        <a:spcBef>
                          <a:spcPts val="0"/>
                        </a:spcBef>
                        <a:spcAft>
                          <a:spcPts val="800"/>
                        </a:spcAft>
                      </a:pPr>
                      <a:r>
                        <a:rPr lang="en-US" sz="1600" b="0" i="0" u="none" strike="noStrike">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Nentonai/ Ngatataek/Medanyi </a:t>
                      </a:r>
                      <a:endParaRPr lang="en-US" sz="2900" b="0" i="0" u="none" strike="noStrike">
                        <a:effectLst/>
                        <a:latin typeface="Arial" panose="020B0604020202020204" pitchFamily="34" charset="0"/>
                      </a:endParaRPr>
                    </a:p>
                  </a:txBody>
                  <a:tcPr marL="110321" marR="110321" marT="15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lnSpc>
                          <a:spcPct val="107000"/>
                        </a:lnSpc>
                        <a:spcBef>
                          <a:spcPts val="0"/>
                        </a:spcBef>
                        <a:spcAft>
                          <a:spcPts val="800"/>
                        </a:spcAft>
                      </a:pPr>
                      <a:r>
                        <a:rPr lang="en-US" sz="1600" b="0" i="0" u="none" strike="noStrike">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1 respondent</a:t>
                      </a:r>
                      <a:endParaRPr lang="en-US" sz="2900" b="0" i="0" u="none" strike="noStrike">
                        <a:effectLst/>
                        <a:latin typeface="Arial" panose="020B0604020202020204" pitchFamily="34" charset="0"/>
                      </a:endParaRPr>
                    </a:p>
                  </a:txBody>
                  <a:tcPr marL="110321" marR="110321" marT="153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lnSpc>
                          <a:spcPct val="107000"/>
                        </a:lnSpc>
                        <a:spcBef>
                          <a:spcPts val="0"/>
                        </a:spcBef>
                        <a:spcAft>
                          <a:spcPts val="800"/>
                        </a:spcAft>
                      </a:pPr>
                      <a:r>
                        <a:rPr lang="en-US" sz="1600" b="0" i="0" u="none" strike="noStrike">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1 respondent</a:t>
                      </a:r>
                      <a:endParaRPr lang="en-US" sz="2900" b="0" i="0" u="none" strike="noStrike">
                        <a:effectLst/>
                        <a:latin typeface="Arial" panose="020B0604020202020204" pitchFamily="34" charset="0"/>
                      </a:endParaRPr>
                    </a:p>
                  </a:txBody>
                  <a:tcPr marL="110321" marR="110321" marT="153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8646033"/>
                  </a:ext>
                </a:extLst>
              </a:tr>
              <a:tr h="336478">
                <a:tc>
                  <a:txBody>
                    <a:bodyPr/>
                    <a:lstStyle/>
                    <a:p>
                      <a:pPr algn="just" fontAlgn="ctr">
                        <a:lnSpc>
                          <a:spcPct val="107000"/>
                        </a:lnSpc>
                        <a:spcBef>
                          <a:spcPts val="0"/>
                        </a:spcBef>
                        <a:spcAft>
                          <a:spcPts val="800"/>
                        </a:spcAft>
                      </a:pPr>
                      <a:r>
                        <a:rPr lang="en-US" sz="1600" b="0" i="0" u="none" strike="noStrike">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Lositet/Oleisusua </a:t>
                      </a:r>
                      <a:endParaRPr lang="en-US" sz="2900" b="0" i="0" u="none" strike="noStrike">
                        <a:effectLst/>
                        <a:latin typeface="Arial" panose="020B0604020202020204" pitchFamily="34" charset="0"/>
                      </a:endParaRPr>
                    </a:p>
                  </a:txBody>
                  <a:tcPr marL="110321" marR="110321" marT="15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lnSpc>
                          <a:spcPct val="107000"/>
                        </a:lnSpc>
                        <a:spcBef>
                          <a:spcPts val="0"/>
                        </a:spcBef>
                        <a:spcAft>
                          <a:spcPts val="800"/>
                        </a:spcAft>
                      </a:pPr>
                      <a:r>
                        <a:rPr lang="en-US" sz="1600" b="0" i="0" u="none" strike="noStrike">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1 respondent</a:t>
                      </a:r>
                      <a:endParaRPr lang="en-US" sz="2900" b="0" i="0" u="none" strike="noStrike">
                        <a:effectLst/>
                        <a:latin typeface="Arial" panose="020B0604020202020204" pitchFamily="34" charset="0"/>
                      </a:endParaRPr>
                    </a:p>
                  </a:txBody>
                  <a:tcPr marL="110321" marR="110321" marT="153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lnSpc>
                          <a:spcPct val="107000"/>
                        </a:lnSpc>
                        <a:spcBef>
                          <a:spcPts val="0"/>
                        </a:spcBef>
                        <a:spcAft>
                          <a:spcPts val="800"/>
                        </a:spcAft>
                      </a:pPr>
                      <a:r>
                        <a:rPr lang="en-US" sz="1600" b="0" i="0" u="none" strike="noStrike">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1 respondent</a:t>
                      </a:r>
                      <a:endParaRPr lang="en-US" sz="2900" b="0" i="0" u="none" strike="noStrike">
                        <a:effectLst/>
                        <a:latin typeface="Arial" panose="020B0604020202020204" pitchFamily="34" charset="0"/>
                      </a:endParaRPr>
                    </a:p>
                  </a:txBody>
                  <a:tcPr marL="110321" marR="110321" marT="153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9452121"/>
                  </a:ext>
                </a:extLst>
              </a:tr>
              <a:tr h="336478">
                <a:tc>
                  <a:txBody>
                    <a:bodyPr/>
                    <a:lstStyle/>
                    <a:p>
                      <a:pPr algn="just" fontAlgn="ctr">
                        <a:lnSpc>
                          <a:spcPct val="107000"/>
                        </a:lnSpc>
                        <a:spcBef>
                          <a:spcPts val="0"/>
                        </a:spcBef>
                        <a:spcAft>
                          <a:spcPts val="800"/>
                        </a:spcAft>
                      </a:pPr>
                      <a:r>
                        <a:rPr lang="en-US" sz="1600" b="0" i="0" u="none" strike="noStrike">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Emukutan/ Enoosampurpur/Intialongoi </a:t>
                      </a:r>
                      <a:endParaRPr lang="en-US" sz="2900" b="0" i="0" u="none" strike="noStrike">
                        <a:effectLst/>
                        <a:latin typeface="Arial" panose="020B0604020202020204" pitchFamily="34" charset="0"/>
                      </a:endParaRPr>
                    </a:p>
                  </a:txBody>
                  <a:tcPr marL="110321" marR="110321" marT="15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lnSpc>
                          <a:spcPct val="107000"/>
                        </a:lnSpc>
                        <a:spcBef>
                          <a:spcPts val="0"/>
                        </a:spcBef>
                        <a:spcAft>
                          <a:spcPts val="800"/>
                        </a:spcAft>
                      </a:pPr>
                      <a:r>
                        <a:rPr lang="en-US" sz="1600" b="0" i="0" u="none" strike="noStrike">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1 respondent</a:t>
                      </a:r>
                      <a:endParaRPr lang="en-US" sz="2900" b="0" i="0" u="none" strike="noStrike">
                        <a:effectLst/>
                        <a:latin typeface="Arial" panose="020B0604020202020204" pitchFamily="34" charset="0"/>
                      </a:endParaRPr>
                    </a:p>
                  </a:txBody>
                  <a:tcPr marL="110321" marR="110321" marT="153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lnSpc>
                          <a:spcPct val="107000"/>
                        </a:lnSpc>
                        <a:spcBef>
                          <a:spcPts val="0"/>
                        </a:spcBef>
                        <a:spcAft>
                          <a:spcPts val="800"/>
                        </a:spcAft>
                      </a:pPr>
                      <a:r>
                        <a:rPr lang="en-US" sz="1600" b="0" i="0" u="none" strike="noStrike">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1 respondent</a:t>
                      </a:r>
                      <a:endParaRPr lang="en-US" sz="2900" b="0" i="0" u="none" strike="noStrike">
                        <a:effectLst/>
                        <a:latin typeface="Arial" panose="020B0604020202020204" pitchFamily="34" charset="0"/>
                      </a:endParaRPr>
                    </a:p>
                  </a:txBody>
                  <a:tcPr marL="110321" marR="110321" marT="153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2418062"/>
                  </a:ext>
                </a:extLst>
              </a:tr>
              <a:tr h="336478">
                <a:tc>
                  <a:txBody>
                    <a:bodyPr/>
                    <a:lstStyle/>
                    <a:p>
                      <a:pPr algn="just" fontAlgn="ctr">
                        <a:lnSpc>
                          <a:spcPct val="107000"/>
                        </a:lnSpc>
                        <a:spcBef>
                          <a:spcPts val="0"/>
                        </a:spcBef>
                        <a:spcAft>
                          <a:spcPts val="800"/>
                        </a:spcAft>
                      </a:pPr>
                      <a:r>
                        <a:rPr lang="en-US" sz="1600" b="0" i="0" u="none" strike="noStrike">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Enkidongoi/Mailitisa / engaboli </a:t>
                      </a:r>
                      <a:endParaRPr lang="en-US" sz="2900" b="0" i="0" u="none" strike="noStrike">
                        <a:effectLst/>
                        <a:latin typeface="Arial" panose="020B0604020202020204" pitchFamily="34" charset="0"/>
                      </a:endParaRPr>
                    </a:p>
                  </a:txBody>
                  <a:tcPr marL="110321" marR="110321" marT="15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lnSpc>
                          <a:spcPct val="107000"/>
                        </a:lnSpc>
                        <a:spcBef>
                          <a:spcPts val="0"/>
                        </a:spcBef>
                        <a:spcAft>
                          <a:spcPts val="800"/>
                        </a:spcAft>
                      </a:pPr>
                      <a:r>
                        <a:rPr lang="en-US" sz="1600" b="0" i="0" u="none" strike="noStrike">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1 respondent</a:t>
                      </a:r>
                      <a:endParaRPr lang="en-US" sz="2900" b="0" i="0" u="none" strike="noStrike">
                        <a:effectLst/>
                        <a:latin typeface="Arial" panose="020B0604020202020204" pitchFamily="34" charset="0"/>
                      </a:endParaRPr>
                    </a:p>
                  </a:txBody>
                  <a:tcPr marL="110321" marR="110321" marT="153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lnSpc>
                          <a:spcPct val="107000"/>
                        </a:lnSpc>
                        <a:spcBef>
                          <a:spcPts val="0"/>
                        </a:spcBef>
                        <a:spcAft>
                          <a:spcPts val="800"/>
                        </a:spcAft>
                      </a:pPr>
                      <a:r>
                        <a:rPr lang="en-US" sz="1600" b="0" i="0" u="none" strike="noStrike">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2 respondents</a:t>
                      </a:r>
                      <a:endParaRPr lang="en-US" sz="2900" b="0" i="0" u="none" strike="noStrike">
                        <a:effectLst/>
                        <a:latin typeface="Arial" panose="020B0604020202020204" pitchFamily="34" charset="0"/>
                      </a:endParaRPr>
                    </a:p>
                  </a:txBody>
                  <a:tcPr marL="110321" marR="110321" marT="153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8025197"/>
                  </a:ext>
                </a:extLst>
              </a:tr>
            </a:tbl>
          </a:graphicData>
        </a:graphic>
      </p:graphicFrame>
    </p:spTree>
    <p:extLst>
      <p:ext uri="{BB962C8B-B14F-4D97-AF65-F5344CB8AC3E}">
        <p14:creationId xmlns:p14="http://schemas.microsoft.com/office/powerpoint/2010/main" val="2580495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9">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80EC162-7775-4A22-9386-294ED630103B}"/>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kern="1200" dirty="0">
                <a:solidFill>
                  <a:srgbClr val="FFFFFF"/>
                </a:solidFill>
                <a:latin typeface="+mj-lt"/>
                <a:ea typeface="+mj-ea"/>
                <a:cs typeface="+mj-cs"/>
              </a:rPr>
              <a:t>Focus Group Discussion</a:t>
            </a:r>
          </a:p>
        </p:txBody>
      </p:sp>
      <p:sp>
        <p:nvSpPr>
          <p:cNvPr id="4" name="Text Placeholder 3">
            <a:extLst>
              <a:ext uri="{FF2B5EF4-FFF2-40B4-BE49-F238E27FC236}">
                <a16:creationId xmlns:a16="http://schemas.microsoft.com/office/drawing/2014/main" id="{44618350-8677-4BE8-A5ED-8FD9D6654170}"/>
              </a:ext>
            </a:extLst>
          </p:cNvPr>
          <p:cNvSpPr>
            <a:spLocks noGrp="1"/>
          </p:cNvSpPr>
          <p:nvPr>
            <p:ph type="body" sz="half" idx="2"/>
          </p:nvPr>
        </p:nvSpPr>
        <p:spPr>
          <a:xfrm>
            <a:off x="-369627" y="5071699"/>
            <a:ext cx="7188199" cy="1292090"/>
          </a:xfrm>
        </p:spPr>
        <p:txBody>
          <a:bodyPr vert="horz" lIns="91440" tIns="45720" rIns="91440" bIns="45720" rtlCol="0">
            <a:normAutofit/>
          </a:bodyPr>
          <a:lstStyle/>
          <a:p>
            <a:r>
              <a:rPr lang="en-US" sz="3200" b="1" dirty="0"/>
              <a:t>		Case selection</a:t>
            </a:r>
          </a:p>
        </p:txBody>
      </p:sp>
      <p:graphicFrame>
        <p:nvGraphicFramePr>
          <p:cNvPr id="21" name="Content Placeholder 5">
            <a:extLst>
              <a:ext uri="{FF2B5EF4-FFF2-40B4-BE49-F238E27FC236}">
                <a16:creationId xmlns:a16="http://schemas.microsoft.com/office/drawing/2014/main" id="{CA2C02F5-C898-41AC-83BD-C735ECC90BEB}"/>
              </a:ext>
            </a:extLst>
          </p:cNvPr>
          <p:cNvGraphicFramePr>
            <a:graphicFrameLocks noGrp="1"/>
          </p:cNvGraphicFramePr>
          <p:nvPr>
            <p:ph idx="1"/>
            <p:extLst>
              <p:ext uri="{D42A27DB-BD31-4B8C-83A1-F6EECF244321}">
                <p14:modId xmlns:p14="http://schemas.microsoft.com/office/powerpoint/2010/main" val="507693540"/>
              </p:ext>
            </p:extLst>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25968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939B4-80E7-4C72-A8F8-D309A118F989}"/>
              </a:ext>
            </a:extLst>
          </p:cNvPr>
          <p:cNvSpPr>
            <a:spLocks noGrp="1"/>
          </p:cNvSpPr>
          <p:nvPr>
            <p:ph type="title"/>
          </p:nvPr>
        </p:nvSpPr>
        <p:spPr/>
        <p:txBody>
          <a:bodyPr/>
          <a:lstStyle/>
          <a:p>
            <a:r>
              <a:rPr lang="en-US" b="1" dirty="0"/>
              <a:t>Data Collection tools.</a:t>
            </a:r>
            <a:endParaRPr lang="en-KE" b="1" dirty="0"/>
          </a:p>
        </p:txBody>
      </p:sp>
      <p:sp>
        <p:nvSpPr>
          <p:cNvPr id="3" name="Content Placeholder 2">
            <a:extLst>
              <a:ext uri="{FF2B5EF4-FFF2-40B4-BE49-F238E27FC236}">
                <a16:creationId xmlns:a16="http://schemas.microsoft.com/office/drawing/2014/main" id="{451EACD6-3FE2-427E-B715-08020C4CA4F6}"/>
              </a:ext>
            </a:extLst>
          </p:cNvPr>
          <p:cNvSpPr>
            <a:spLocks noGrp="1"/>
          </p:cNvSpPr>
          <p:nvPr>
            <p:ph idx="1"/>
          </p:nvPr>
        </p:nvSpPr>
        <p:spPr/>
        <p:style>
          <a:lnRef idx="2">
            <a:schemeClr val="accent6"/>
          </a:lnRef>
          <a:fillRef idx="1">
            <a:schemeClr val="lt1"/>
          </a:fillRef>
          <a:effectRef idx="0">
            <a:schemeClr val="accent6"/>
          </a:effectRef>
          <a:fontRef idx="minor">
            <a:schemeClr val="dk1"/>
          </a:fontRef>
        </p:style>
        <p:txBody>
          <a:bodyPr>
            <a:normAutofit/>
          </a:bodyPr>
          <a:lstStyle/>
          <a:p>
            <a:pPr marL="0" indent="0">
              <a:buNone/>
            </a:pPr>
            <a:r>
              <a:rPr lang="en-US" sz="2400" dirty="0"/>
              <a:t>1. Semi structured household level questionnaire- Generative, opened ended questions and Supplementary questions.</a:t>
            </a:r>
          </a:p>
          <a:p>
            <a:pPr lvl="1"/>
            <a:r>
              <a:rPr lang="en-US" dirty="0"/>
              <a:t>Questions were framed around the outcome domains of change reflecting the broad areas of the lives of the respondents where we expected some change.</a:t>
            </a:r>
          </a:p>
          <a:p>
            <a:pPr marL="0" indent="0">
              <a:buNone/>
            </a:pPr>
            <a:r>
              <a:rPr lang="en-US" sz="2400" dirty="0"/>
              <a:t>2. Focus group discussion guide.</a:t>
            </a:r>
          </a:p>
          <a:p>
            <a:pPr marL="0" indent="0">
              <a:buNone/>
            </a:pPr>
            <a:endParaRPr lang="en-US" sz="2400" dirty="0"/>
          </a:p>
          <a:p>
            <a:r>
              <a:rPr lang="en-US" sz="2400" dirty="0"/>
              <a:t>Main aim being to elicit stories of change among the adolescent girls.</a:t>
            </a:r>
          </a:p>
          <a:p>
            <a:r>
              <a:rPr lang="en-US" sz="2400" dirty="0"/>
              <a:t>Sustain and deepen a conversation about changes observed.</a:t>
            </a:r>
          </a:p>
          <a:p>
            <a:r>
              <a:rPr lang="en-US" sz="2400" dirty="0"/>
              <a:t>Expose causal statements leading to root causes.</a:t>
            </a:r>
          </a:p>
          <a:p>
            <a:pPr lvl="1"/>
            <a:endParaRPr lang="en-KE" sz="2000" dirty="0"/>
          </a:p>
        </p:txBody>
      </p:sp>
    </p:spTree>
    <p:extLst>
      <p:ext uri="{BB962C8B-B14F-4D97-AF65-F5344CB8AC3E}">
        <p14:creationId xmlns:p14="http://schemas.microsoft.com/office/powerpoint/2010/main" val="1771988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9">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80EC162-7775-4A22-9386-294ED630103B}"/>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DATA ANALYSIS</a:t>
            </a:r>
          </a:p>
        </p:txBody>
      </p:sp>
      <p:sp>
        <p:nvSpPr>
          <p:cNvPr id="4" name="Text Placeholder 3">
            <a:extLst>
              <a:ext uri="{FF2B5EF4-FFF2-40B4-BE49-F238E27FC236}">
                <a16:creationId xmlns:a16="http://schemas.microsoft.com/office/drawing/2014/main" id="{44618350-8677-4BE8-A5ED-8FD9D6654170}"/>
              </a:ext>
            </a:extLst>
          </p:cNvPr>
          <p:cNvSpPr>
            <a:spLocks noGrp="1"/>
          </p:cNvSpPr>
          <p:nvPr>
            <p:ph type="body" sz="half" idx="2"/>
          </p:nvPr>
        </p:nvSpPr>
        <p:spPr>
          <a:xfrm>
            <a:off x="4038600" y="4884873"/>
            <a:ext cx="7188199" cy="1292090"/>
          </a:xfrm>
        </p:spPr>
        <p:txBody>
          <a:bodyPr vert="horz" lIns="91440" tIns="45720" rIns="91440" bIns="45720" rtlCol="0">
            <a:normAutofit/>
          </a:bodyPr>
          <a:lstStyle/>
          <a:p>
            <a:pPr indent="-228600">
              <a:buFont typeface="Arial" panose="020B0604020202020204" pitchFamily="34" charset="0"/>
              <a:buChar char="•"/>
            </a:pPr>
            <a:r>
              <a:rPr lang="en-US" sz="3200" b="1" u="sng" dirty="0"/>
              <a:t>Contact Steve on </a:t>
            </a:r>
          </a:p>
          <a:p>
            <a:pPr indent="-228600">
              <a:buFont typeface="Arial" panose="020B0604020202020204" pitchFamily="34" charset="0"/>
              <a:buChar char="•"/>
            </a:pPr>
            <a:r>
              <a:rPr lang="en-US" sz="2400" b="1" u="sng" dirty="0" err="1"/>
              <a:t>steve@causalmap.app</a:t>
            </a:r>
            <a:r>
              <a:rPr lang="en-US" sz="2400" b="1" u="sng" dirty="0"/>
              <a:t>&gt;</a:t>
            </a:r>
          </a:p>
        </p:txBody>
      </p:sp>
      <p:sp>
        <p:nvSpPr>
          <p:cNvPr id="6" name="Content Placeholder 5">
            <a:extLst>
              <a:ext uri="{FF2B5EF4-FFF2-40B4-BE49-F238E27FC236}">
                <a16:creationId xmlns:a16="http://schemas.microsoft.com/office/drawing/2014/main" id="{2ED7A1B2-2BC6-4A2C-B903-D3EE7616A91E}"/>
              </a:ext>
            </a:extLst>
          </p:cNvPr>
          <p:cNvSpPr>
            <a:spLocks noGrp="1"/>
          </p:cNvSpPr>
          <p:nvPr>
            <p:ph idx="1"/>
          </p:nvPr>
        </p:nvSpPr>
        <p:spPr/>
        <p:txBody>
          <a:bodyPr>
            <a:normAutofit/>
          </a:bodyPr>
          <a:lstStyle/>
          <a:p>
            <a:r>
              <a:rPr lang="en-US" sz="2800" dirty="0"/>
              <a:t>Causal maps App was used for the analysis. </a:t>
            </a:r>
            <a:r>
              <a:rPr lang="en-US" sz="2800" b="1" dirty="0"/>
              <a:t>Causal Map</a:t>
            </a:r>
            <a:r>
              <a:rPr lang="en-US" sz="2800" dirty="0"/>
              <a:t> is a new online research tool, a way to code, analyze and visualize fragments of information about what causes what. It is a is a tool which helps social researchers and program evaluators to extract causal claims from texts (e.g., interview data) from different sources, and to combine and present it visually</a:t>
            </a:r>
            <a:endParaRPr lang="en-KE" sz="2800" dirty="0"/>
          </a:p>
        </p:txBody>
      </p:sp>
    </p:spTree>
    <p:extLst>
      <p:ext uri="{BB962C8B-B14F-4D97-AF65-F5344CB8AC3E}">
        <p14:creationId xmlns:p14="http://schemas.microsoft.com/office/powerpoint/2010/main" val="747249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2DEBE-CE00-4782-A740-17B218B008B3}"/>
              </a:ext>
            </a:extLst>
          </p:cNvPr>
          <p:cNvSpPr>
            <a:spLocks noGrp="1"/>
          </p:cNvSpPr>
          <p:nvPr>
            <p:ph type="title"/>
          </p:nvPr>
        </p:nvSpPr>
        <p:spPr/>
        <p:txBody>
          <a:bodyPr/>
          <a:lstStyle/>
          <a:p>
            <a:r>
              <a:rPr lang="en-US" dirty="0"/>
              <a:t>Data Analysis</a:t>
            </a:r>
            <a:endParaRPr lang="en-KE" dirty="0"/>
          </a:p>
        </p:txBody>
      </p:sp>
      <p:sp>
        <p:nvSpPr>
          <p:cNvPr id="3" name="Content Placeholder 2">
            <a:extLst>
              <a:ext uri="{FF2B5EF4-FFF2-40B4-BE49-F238E27FC236}">
                <a16:creationId xmlns:a16="http://schemas.microsoft.com/office/drawing/2014/main" id="{22A0EBD6-2AAE-4923-8771-2C04F89E4D07}"/>
              </a:ext>
            </a:extLst>
          </p:cNvPr>
          <p:cNvSpPr>
            <a:spLocks noGrp="1"/>
          </p:cNvSpPr>
          <p:nvPr>
            <p:ph idx="1"/>
          </p:nvPr>
        </p:nvSpPr>
        <p:spPr/>
        <p:txBody>
          <a:bodyPr/>
          <a:lstStyle/>
          <a:p>
            <a:r>
              <a:rPr lang="en-US" dirty="0"/>
              <a:t>Developing codes  and cluster of codes to build up categories according to the stories of change shared by the respondents.</a:t>
            </a:r>
          </a:p>
          <a:p>
            <a:r>
              <a:rPr lang="en-US" dirty="0"/>
              <a:t>Cited Outcomes  often become the drivers of change that can lead to other outcomes.</a:t>
            </a:r>
          </a:p>
          <a:p>
            <a:r>
              <a:rPr lang="en-US" dirty="0"/>
              <a:t>Thus helping to build causal claims and maps,</a:t>
            </a:r>
            <a:endParaRPr lang="en-KE" dirty="0"/>
          </a:p>
        </p:txBody>
      </p:sp>
      <p:pic>
        <p:nvPicPr>
          <p:cNvPr id="5" name="Picture 4">
            <a:extLst>
              <a:ext uri="{FF2B5EF4-FFF2-40B4-BE49-F238E27FC236}">
                <a16:creationId xmlns:a16="http://schemas.microsoft.com/office/drawing/2014/main" id="{FB40E583-79C7-43A3-8332-80CE910A3CCA}"/>
              </a:ext>
            </a:extLst>
          </p:cNvPr>
          <p:cNvPicPr>
            <a:picLocks noChangeAspect="1"/>
          </p:cNvPicPr>
          <p:nvPr/>
        </p:nvPicPr>
        <p:blipFill>
          <a:blip r:embed="rId2"/>
          <a:stretch>
            <a:fillRect/>
          </a:stretch>
        </p:blipFill>
        <p:spPr>
          <a:xfrm>
            <a:off x="1" y="2249904"/>
            <a:ext cx="4223083" cy="3922295"/>
          </a:xfrm>
          <a:prstGeom prst="rect">
            <a:avLst/>
          </a:prstGeom>
        </p:spPr>
      </p:pic>
      <p:sp>
        <p:nvSpPr>
          <p:cNvPr id="4" name="Text Placeholder 3">
            <a:extLst>
              <a:ext uri="{FF2B5EF4-FFF2-40B4-BE49-F238E27FC236}">
                <a16:creationId xmlns:a16="http://schemas.microsoft.com/office/drawing/2014/main" id="{2E1D20D8-8867-452E-8E9D-F53A6BDFDE1D}"/>
              </a:ext>
            </a:extLst>
          </p:cNvPr>
          <p:cNvSpPr>
            <a:spLocks noGrp="1"/>
          </p:cNvSpPr>
          <p:nvPr>
            <p:ph type="body" sz="half" idx="2"/>
          </p:nvPr>
        </p:nvSpPr>
        <p:spPr/>
        <p:txBody>
          <a:bodyPr/>
          <a:lstStyle/>
          <a:p>
            <a:endParaRPr lang="en-KE" dirty="0"/>
          </a:p>
        </p:txBody>
      </p:sp>
    </p:spTree>
    <p:extLst>
      <p:ext uri="{BB962C8B-B14F-4D97-AF65-F5344CB8AC3E}">
        <p14:creationId xmlns:p14="http://schemas.microsoft.com/office/powerpoint/2010/main" val="3238383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6941B-2A13-44CB-86D7-260A7998190A}"/>
              </a:ext>
            </a:extLst>
          </p:cNvPr>
          <p:cNvSpPr>
            <a:spLocks noGrp="1"/>
          </p:cNvSpPr>
          <p:nvPr>
            <p:ph type="title"/>
          </p:nvPr>
        </p:nvSpPr>
        <p:spPr/>
        <p:txBody>
          <a:bodyPr/>
          <a:lstStyle/>
          <a:p>
            <a:r>
              <a:rPr lang="en-US" dirty="0">
                <a:highlight>
                  <a:srgbClr val="FFFF00"/>
                </a:highlight>
              </a:rPr>
              <a:t>THEMATIC AREAS IN THE STUDY</a:t>
            </a:r>
            <a:endParaRPr lang="en-KE" dirty="0">
              <a:highlight>
                <a:srgbClr val="FFFF00"/>
              </a:highlight>
            </a:endParaRPr>
          </a:p>
        </p:txBody>
      </p:sp>
      <p:sp>
        <p:nvSpPr>
          <p:cNvPr id="3" name="Content Placeholder 2">
            <a:extLst>
              <a:ext uri="{FF2B5EF4-FFF2-40B4-BE49-F238E27FC236}">
                <a16:creationId xmlns:a16="http://schemas.microsoft.com/office/drawing/2014/main" id="{0075BBDD-368C-4F0B-85F1-AE989ABF4398}"/>
              </a:ext>
            </a:extLst>
          </p:cNvPr>
          <p:cNvSpPr>
            <a:spLocks noGrp="1"/>
          </p:cNvSpPr>
          <p:nvPr>
            <p:ph idx="1"/>
          </p:nvPr>
        </p:nvSpPr>
        <p:spPr/>
        <p:txBody>
          <a:bodyPr/>
          <a:lstStyle/>
          <a:p>
            <a:r>
              <a:rPr lang="en-US" dirty="0"/>
              <a:t>Health and reproductive health issues.</a:t>
            </a:r>
          </a:p>
          <a:p>
            <a:r>
              <a:rPr lang="en-US" dirty="0"/>
              <a:t>Nutrition- Food consumption issues.</a:t>
            </a:r>
          </a:p>
          <a:p>
            <a:r>
              <a:rPr lang="en-US" dirty="0"/>
              <a:t>Household relations.</a:t>
            </a:r>
          </a:p>
          <a:p>
            <a:r>
              <a:rPr lang="en-US" dirty="0"/>
              <a:t>Community Relations.</a:t>
            </a:r>
          </a:p>
          <a:p>
            <a:r>
              <a:rPr lang="en-US" dirty="0"/>
              <a:t>External relations.</a:t>
            </a:r>
            <a:endParaRPr lang="en-KE" dirty="0"/>
          </a:p>
        </p:txBody>
      </p:sp>
    </p:spTree>
    <p:extLst>
      <p:ext uri="{BB962C8B-B14F-4D97-AF65-F5344CB8AC3E}">
        <p14:creationId xmlns:p14="http://schemas.microsoft.com/office/powerpoint/2010/main" val="957204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E05917B1-7EBB-4944-8BE5-29F440DF7E7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noFill/>
        </p:spPr>
      </p:pic>
      <p:sp>
        <p:nvSpPr>
          <p:cNvPr id="3" name="Title 2">
            <a:extLst>
              <a:ext uri="{FF2B5EF4-FFF2-40B4-BE49-F238E27FC236}">
                <a16:creationId xmlns:a16="http://schemas.microsoft.com/office/drawing/2014/main" id="{5EF21E60-E6C9-4B83-A7BC-7CA07A3AF5DA}"/>
              </a:ext>
            </a:extLst>
          </p:cNvPr>
          <p:cNvSpPr>
            <a:spLocks noGrp="1"/>
          </p:cNvSpPr>
          <p:nvPr>
            <p:ph type="title"/>
          </p:nvPr>
        </p:nvSpPr>
        <p:spPr>
          <a:xfrm>
            <a:off x="2282502" y="4973519"/>
            <a:ext cx="7299618" cy="1440000"/>
          </a:xfrm>
        </p:spPr>
        <p:txBody>
          <a:bodyPr anchor="ctr">
            <a:normAutofit/>
          </a:bodyPr>
          <a:lstStyle/>
          <a:p>
            <a:r>
              <a:rPr lang="en-US" dirty="0"/>
              <a:t>Survey findings</a:t>
            </a:r>
            <a:endParaRPr lang="en-KE" dirty="0"/>
          </a:p>
        </p:txBody>
      </p:sp>
    </p:spTree>
    <p:extLst>
      <p:ext uri="{BB962C8B-B14F-4D97-AF65-F5344CB8AC3E}">
        <p14:creationId xmlns:p14="http://schemas.microsoft.com/office/powerpoint/2010/main" val="3446855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107E8-11E9-4E2C-9DA3-E6DC75EA44E9}"/>
              </a:ext>
            </a:extLst>
          </p:cNvPr>
          <p:cNvSpPr>
            <a:spLocks noGrp="1"/>
          </p:cNvSpPr>
          <p:nvPr>
            <p:ph type="title"/>
          </p:nvPr>
        </p:nvSpPr>
        <p:spPr/>
        <p:txBody>
          <a:bodyPr/>
          <a:lstStyle/>
          <a:p>
            <a:r>
              <a:rPr lang="en-US" dirty="0"/>
              <a:t>Interview dynamics</a:t>
            </a:r>
            <a:endParaRPr lang="en-KE" dirty="0"/>
          </a:p>
        </p:txBody>
      </p:sp>
      <p:sp>
        <p:nvSpPr>
          <p:cNvPr id="3" name="Text Placeholder 2">
            <a:extLst>
              <a:ext uri="{FF2B5EF4-FFF2-40B4-BE49-F238E27FC236}">
                <a16:creationId xmlns:a16="http://schemas.microsoft.com/office/drawing/2014/main" id="{5D8B4EAD-6DCF-4EB0-A0B9-B44440B01697}"/>
              </a:ext>
            </a:extLst>
          </p:cNvPr>
          <p:cNvSpPr>
            <a:spLocks noGrp="1"/>
          </p:cNvSpPr>
          <p:nvPr>
            <p:ph type="body" idx="1"/>
          </p:nvPr>
        </p:nvSpPr>
        <p:spPr/>
        <p:txBody>
          <a:bodyPr/>
          <a:lstStyle/>
          <a:p>
            <a:r>
              <a:rPr lang="en-US" dirty="0"/>
              <a:t>Key Highlights</a:t>
            </a:r>
            <a:endParaRPr lang="en-KE" dirty="0"/>
          </a:p>
        </p:txBody>
      </p:sp>
      <p:sp>
        <p:nvSpPr>
          <p:cNvPr id="4" name="Content Placeholder 3">
            <a:extLst>
              <a:ext uri="{FF2B5EF4-FFF2-40B4-BE49-F238E27FC236}">
                <a16:creationId xmlns:a16="http://schemas.microsoft.com/office/drawing/2014/main" id="{C16B4EF6-E508-4F39-AEDA-8B3023328648}"/>
              </a:ext>
            </a:extLst>
          </p:cNvPr>
          <p:cNvSpPr>
            <a:spLocks noGrp="1"/>
          </p:cNvSpPr>
          <p:nvPr>
            <p:ph sz="half" idx="2"/>
          </p:nvPr>
        </p:nvSpPr>
        <p:spPr/>
        <p:txBody>
          <a:bodyPr>
            <a:normAutofit fontScale="70000" lnSpcReduction="20000"/>
          </a:bodyPr>
          <a:lstStyle/>
          <a:p>
            <a:r>
              <a:rPr lang="en-US" dirty="0"/>
              <a:t>Interviews were undertaken to explore the direction of change in the different domains of the wellbeing of the adolescent girls in the past one and a </a:t>
            </a:r>
            <a:r>
              <a:rPr lang="en-US" dirty="0" err="1"/>
              <a:t>halfyear</a:t>
            </a:r>
            <a:r>
              <a:rPr lang="en-US" dirty="0"/>
              <a:t>.</a:t>
            </a:r>
          </a:p>
          <a:p>
            <a:r>
              <a:rPr lang="en-US" dirty="0"/>
              <a:t> Interviewing Adolescents was both interesting and intriguing with the dynamics of adult interviews shifting greatly. </a:t>
            </a:r>
          </a:p>
          <a:p>
            <a:r>
              <a:rPr lang="en-US" dirty="0"/>
              <a:t>Therefore, there was need for the researchers to build trust with the girls and allow even longer times of interviewing than what would be done in adult interviews. </a:t>
            </a:r>
            <a:endParaRPr lang="en-KE" dirty="0"/>
          </a:p>
        </p:txBody>
      </p:sp>
      <p:sp>
        <p:nvSpPr>
          <p:cNvPr id="5" name="Text Placeholder 4">
            <a:extLst>
              <a:ext uri="{FF2B5EF4-FFF2-40B4-BE49-F238E27FC236}">
                <a16:creationId xmlns:a16="http://schemas.microsoft.com/office/drawing/2014/main" id="{41963ABD-B169-4DE7-9A99-A297E821821E}"/>
              </a:ext>
            </a:extLst>
          </p:cNvPr>
          <p:cNvSpPr>
            <a:spLocks noGrp="1"/>
          </p:cNvSpPr>
          <p:nvPr>
            <p:ph type="body" sz="quarter" idx="3"/>
          </p:nvPr>
        </p:nvSpPr>
        <p:spPr/>
        <p:txBody>
          <a:bodyPr/>
          <a:lstStyle/>
          <a:p>
            <a:r>
              <a:rPr lang="en-US" dirty="0"/>
              <a:t>Challenges</a:t>
            </a:r>
            <a:endParaRPr lang="en-KE" dirty="0"/>
          </a:p>
        </p:txBody>
      </p:sp>
      <p:sp>
        <p:nvSpPr>
          <p:cNvPr id="6" name="Content Placeholder 5">
            <a:extLst>
              <a:ext uri="{FF2B5EF4-FFF2-40B4-BE49-F238E27FC236}">
                <a16:creationId xmlns:a16="http://schemas.microsoft.com/office/drawing/2014/main" id="{B6A568AF-6959-4A51-9CCA-4CA5D323CEA5}"/>
              </a:ext>
            </a:extLst>
          </p:cNvPr>
          <p:cNvSpPr>
            <a:spLocks noGrp="1"/>
          </p:cNvSpPr>
          <p:nvPr>
            <p:ph sz="quarter" idx="4"/>
          </p:nvPr>
        </p:nvSpPr>
        <p:spPr/>
        <p:txBody>
          <a:bodyPr>
            <a:normAutofit fontScale="70000" lnSpcReduction="20000"/>
          </a:bodyPr>
          <a:lstStyle/>
          <a:p>
            <a:r>
              <a:rPr lang="en-US" dirty="0"/>
              <a:t>In some cases, it was necessary to seek consent from both the respondent and the parent/husband. </a:t>
            </a:r>
          </a:p>
          <a:p>
            <a:r>
              <a:rPr lang="en-US" dirty="0"/>
              <a:t>In the Maasai community where the respondents were drawn, it is not unusual to find adolescent girls who are pregnant, mothers or married. </a:t>
            </a:r>
          </a:p>
          <a:p>
            <a:r>
              <a:rPr lang="en-US" dirty="0"/>
              <a:t>Community reacts with suspicion to any outsiders engaging the adolescent girls privately, because of the government child protection policies that may have been broken in those instances.</a:t>
            </a:r>
          </a:p>
          <a:p>
            <a:r>
              <a:rPr lang="en-US" dirty="0"/>
              <a:t> It is worth noting that the response rate was overwhelmingly good.</a:t>
            </a:r>
            <a:endParaRPr lang="en-KE" dirty="0"/>
          </a:p>
          <a:p>
            <a:endParaRPr lang="en-KE" dirty="0"/>
          </a:p>
        </p:txBody>
      </p:sp>
    </p:spTree>
    <p:extLst>
      <p:ext uri="{BB962C8B-B14F-4D97-AF65-F5344CB8AC3E}">
        <p14:creationId xmlns:p14="http://schemas.microsoft.com/office/powerpoint/2010/main" val="2359594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A8D8E-DA31-4CF2-9068-AEB3846D10B1}"/>
              </a:ext>
            </a:extLst>
          </p:cNvPr>
          <p:cNvSpPr>
            <a:spLocks noGrp="1"/>
          </p:cNvSpPr>
          <p:nvPr>
            <p:ph type="title"/>
          </p:nvPr>
        </p:nvSpPr>
        <p:spPr>
          <a:xfrm>
            <a:off x="838200" y="553453"/>
            <a:ext cx="10351168" cy="1137235"/>
          </a:xfrm>
        </p:spPr>
        <p:txBody>
          <a:bodyPr>
            <a:normAutofit fontScale="90000"/>
          </a:bodyPr>
          <a:lstStyle/>
          <a:p>
            <a:r>
              <a:rPr lang="en-US" sz="4000" b="1" dirty="0">
                <a:solidFill>
                  <a:schemeClr val="tx1"/>
                </a:solidFill>
              </a:rPr>
              <a:t>Food consumption and Availability</a:t>
            </a:r>
            <a:br>
              <a:rPr lang="en-US" dirty="0"/>
            </a:br>
            <a:r>
              <a:rPr lang="en-US" sz="2200" b="1" spc="-150" dirty="0"/>
              <a:t>The study sought to explore the drivers of change around the outcome on Food availability and its impact to the health of the adolescent girls.  </a:t>
            </a:r>
            <a:endParaRPr lang="en-KE" sz="2200" b="1" spc="-150" dirty="0"/>
          </a:p>
        </p:txBody>
      </p:sp>
      <p:sp>
        <p:nvSpPr>
          <p:cNvPr id="3" name="Content Placeholder 2">
            <a:extLst>
              <a:ext uri="{FF2B5EF4-FFF2-40B4-BE49-F238E27FC236}">
                <a16:creationId xmlns:a16="http://schemas.microsoft.com/office/drawing/2014/main" id="{D9093F20-0D19-4665-ABD4-C5BEC5B63576}"/>
              </a:ext>
            </a:extLst>
          </p:cNvPr>
          <p:cNvSpPr>
            <a:spLocks noGrp="1"/>
          </p:cNvSpPr>
          <p:nvPr>
            <p:ph idx="1"/>
          </p:nvPr>
        </p:nvSpPr>
        <p:spPr>
          <a:xfrm>
            <a:off x="838200" y="1690688"/>
            <a:ext cx="10515600" cy="4137853"/>
          </a:xfrm>
        </p:spPr>
        <p:txBody>
          <a:bodyPr>
            <a:normAutofit fontScale="92500" lnSpcReduction="10000"/>
          </a:bodyPr>
          <a:lstStyle/>
          <a:p>
            <a:pPr marL="0" indent="0">
              <a:buNone/>
            </a:pPr>
            <a:r>
              <a:rPr lang="en-US" sz="2400" dirty="0"/>
              <a:t>1. Causal pathways in this study seemed to link food consumption, food availability, Food costs, livestock production, income and seasonality( drought) in a web.</a:t>
            </a:r>
          </a:p>
          <a:p>
            <a:pPr lvl="1"/>
            <a:r>
              <a:rPr lang="en-KE" sz="2200" i="1" dirty="0"/>
              <a:t>+|+ had lost much weight but I have started regaining. This was as a result of insufficient food at home for the past year which resulted from the death of our livestock which are our main source of income. [Source: Ne-1-IS-18, statement: 724]</a:t>
            </a:r>
          </a:p>
          <a:p>
            <a:pPr marL="0" indent="0">
              <a:buNone/>
            </a:pPr>
            <a:r>
              <a:rPr lang="en-US" sz="2400" dirty="0"/>
              <a:t>2. Above mentioned drivers affecting the food consumption habits of the adolescent girls in school and at home.</a:t>
            </a:r>
          </a:p>
          <a:p>
            <a:pPr marL="0" indent="0">
              <a:buNone/>
            </a:pPr>
            <a:r>
              <a:rPr lang="en-US" sz="2400" dirty="0"/>
              <a:t>3. Therefore- need for a holistic approach to adolescent programing can not t be over emphasized.</a:t>
            </a:r>
          </a:p>
          <a:p>
            <a:pPr marL="0" lvl="0" indent="0">
              <a:buNone/>
            </a:pPr>
            <a:r>
              <a:rPr lang="en-US" sz="2400" b="1" dirty="0"/>
              <a:t>4. Livestock  was a key driver of change in food availability.</a:t>
            </a:r>
            <a:endParaRPr lang="en-KE" sz="2400" b="1" dirty="0"/>
          </a:p>
          <a:p>
            <a:pPr marL="0" indent="0">
              <a:buNone/>
            </a:pPr>
            <a:r>
              <a:rPr lang="en-KE" i="1" dirty="0"/>
              <a:t>+|+Has changed This is because we get some from the market since the father sells domestic animals and he buys food. [Source: OL- 1-OS-1, statement: 170]</a:t>
            </a:r>
            <a:r>
              <a:rPr lang="en-US" dirty="0"/>
              <a:t> </a:t>
            </a:r>
            <a:endParaRPr lang="en-KE" dirty="0"/>
          </a:p>
          <a:p>
            <a:r>
              <a:rPr lang="en-US" dirty="0"/>
              <a:t>.</a:t>
            </a:r>
            <a:endParaRPr lang="en-KE" dirty="0"/>
          </a:p>
        </p:txBody>
      </p:sp>
    </p:spTree>
    <p:extLst>
      <p:ext uri="{BB962C8B-B14F-4D97-AF65-F5344CB8AC3E}">
        <p14:creationId xmlns:p14="http://schemas.microsoft.com/office/powerpoint/2010/main" val="3875226281"/>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89397-3D8C-40CC-BA60-0D4E0F23C2DF}"/>
              </a:ext>
            </a:extLst>
          </p:cNvPr>
          <p:cNvSpPr>
            <a:spLocks noGrp="1"/>
          </p:cNvSpPr>
          <p:nvPr>
            <p:ph type="title"/>
          </p:nvPr>
        </p:nvSpPr>
        <p:spPr/>
        <p:txBody>
          <a:bodyPr/>
          <a:lstStyle/>
          <a:p>
            <a:r>
              <a:rPr lang="en-US" b="1" dirty="0"/>
              <a:t>Project Background</a:t>
            </a:r>
            <a:r>
              <a:rPr lang="en-US" dirty="0"/>
              <a:t>.</a:t>
            </a:r>
            <a:endParaRPr lang="en-KE" dirty="0"/>
          </a:p>
        </p:txBody>
      </p:sp>
      <p:sp>
        <p:nvSpPr>
          <p:cNvPr id="3" name="Content Placeholder 2">
            <a:extLst>
              <a:ext uri="{FF2B5EF4-FFF2-40B4-BE49-F238E27FC236}">
                <a16:creationId xmlns:a16="http://schemas.microsoft.com/office/drawing/2014/main" id="{92E54EF2-85EB-47AA-9E30-40AF35C1EB77}"/>
              </a:ext>
            </a:extLst>
          </p:cNvPr>
          <p:cNvSpPr>
            <a:spLocks noGrp="1"/>
          </p:cNvSpPr>
          <p:nvPr>
            <p:ph idx="1"/>
          </p:nvPr>
        </p:nvSpPr>
        <p:spPr/>
        <p:txBody>
          <a:bodyPr>
            <a:normAutofit/>
          </a:bodyPr>
          <a:lstStyle/>
          <a:p>
            <a:pPr fontAlgn="base"/>
            <a:r>
              <a:rPr lang="en-GB" sz="2400" dirty="0"/>
              <a:t>FEED The Children (FEED) has been implementing adolescent nutrition campaign activities in Kajiado central subcounty, Kajiado county- Kenya. </a:t>
            </a:r>
          </a:p>
          <a:p>
            <a:pPr fontAlgn="base"/>
            <a:r>
              <a:rPr lang="en-GB" sz="2400" dirty="0"/>
              <a:t>The interventions have targeted  in school and out of school adolescents-with nutrition messages and Life skills lessons Infused through Care Group approach and Nutrition Clubs in schools.</a:t>
            </a:r>
            <a:r>
              <a:rPr lang="en-US" sz="2400" dirty="0"/>
              <a:t> </a:t>
            </a:r>
            <a:endParaRPr lang="en-KE" sz="2400" dirty="0"/>
          </a:p>
          <a:p>
            <a:pPr fontAlgn="base"/>
            <a:r>
              <a:rPr lang="en-US" sz="2400" dirty="0"/>
              <a:t> Through a phase funded by </a:t>
            </a:r>
            <a:r>
              <a:rPr lang="en-US" sz="2400" b="1" dirty="0"/>
              <a:t>Sun CSA</a:t>
            </a:r>
            <a:r>
              <a:rPr lang="en-US" sz="2400" dirty="0"/>
              <a:t>, FEED implemented a project aimed at being a mirror to reflect on the working, learnable and implementable Adolescent Nutrition Sensitive and specific strategies. </a:t>
            </a:r>
            <a:endParaRPr lang="en-KE" sz="2400" dirty="0"/>
          </a:p>
        </p:txBody>
      </p:sp>
    </p:spTree>
    <p:extLst>
      <p:ext uri="{BB962C8B-B14F-4D97-AF65-F5344CB8AC3E}">
        <p14:creationId xmlns:p14="http://schemas.microsoft.com/office/powerpoint/2010/main" val="1470121906"/>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CD4029B-84A6-4116-982B-7F279E33C2DE}"/>
              </a:ext>
            </a:extLst>
          </p:cNvPr>
          <p:cNvSpPr>
            <a:spLocks noGrp="1"/>
          </p:cNvSpPr>
          <p:nvPr>
            <p:ph type="title"/>
          </p:nvPr>
        </p:nvSpPr>
        <p:spPr>
          <a:xfrm>
            <a:off x="838200" y="818707"/>
            <a:ext cx="10515600" cy="1006918"/>
          </a:xfrm>
        </p:spPr>
        <p:txBody>
          <a:bodyPr>
            <a:normAutofit/>
          </a:bodyPr>
          <a:lstStyle/>
          <a:p>
            <a:r>
              <a:rPr lang="en-US" sz="3600" dirty="0"/>
              <a:t>Food consumption and Availability- Other factors</a:t>
            </a:r>
            <a:br>
              <a:rPr lang="en-US" dirty="0"/>
            </a:br>
            <a:endParaRPr lang="en-US" sz="2200" b="1" dirty="0">
              <a:solidFill>
                <a:schemeClr val="tx1"/>
              </a:solidFill>
            </a:endParaRPr>
          </a:p>
        </p:txBody>
      </p:sp>
      <p:sp>
        <p:nvSpPr>
          <p:cNvPr id="3" name="Content Placeholder 2">
            <a:extLst>
              <a:ext uri="{FF2B5EF4-FFF2-40B4-BE49-F238E27FC236}">
                <a16:creationId xmlns:a16="http://schemas.microsoft.com/office/drawing/2014/main" id="{F5791D3F-500A-412D-8DB7-DA70E6C33080}"/>
              </a:ext>
            </a:extLst>
          </p:cNvPr>
          <p:cNvSpPr>
            <a:spLocks noGrp="1"/>
          </p:cNvSpPr>
          <p:nvPr>
            <p:ph idx="1"/>
          </p:nvPr>
        </p:nvSpPr>
        <p:spPr>
          <a:xfrm>
            <a:off x="838200" y="1825625"/>
            <a:ext cx="10515600" cy="4104000"/>
          </a:xfrm>
          <a:ln>
            <a:solidFill>
              <a:srgbClr val="FFC000"/>
            </a:solidFill>
          </a:ln>
        </p:spPr>
        <p:txBody>
          <a:bodyPr>
            <a:normAutofit/>
          </a:bodyPr>
          <a:lstStyle/>
          <a:p>
            <a:r>
              <a:rPr lang="en-US" b="1" dirty="0"/>
              <a:t>Increased Nutrition knowledge to counter indigenous knowledge.</a:t>
            </a:r>
            <a:endParaRPr lang="en-KE" b="1" dirty="0"/>
          </a:p>
          <a:p>
            <a:pPr marL="0" indent="0">
              <a:buNone/>
            </a:pPr>
            <a:r>
              <a:rPr lang="en-KE" b="1" i="1" dirty="0">
                <a:ln w="9525">
                  <a:solidFill>
                    <a:schemeClr val="bg1"/>
                  </a:solidFill>
                  <a:prstDash val="solid"/>
                </a:ln>
                <a:effectLst>
                  <a:outerShdw blurRad="12700" dist="38100" dir="2700000" algn="tl" rotWithShape="0">
                    <a:schemeClr val="bg1">
                      <a:lumMod val="50000"/>
                    </a:schemeClr>
                  </a:outerShdw>
                </a:effectLst>
              </a:rPr>
              <a:t>+|+</a:t>
            </a:r>
            <a:r>
              <a:rPr lang="en-KE" i="1" dirty="0"/>
              <a:t>The reason I have been getting a lot of foods varieties is because I was t</a:t>
            </a:r>
            <a:r>
              <a:rPr lang="en-US" i="1" dirty="0"/>
              <a:t>aught</a:t>
            </a:r>
            <a:r>
              <a:rPr lang="en-KE" i="1" dirty="0"/>
              <a:t> by health person (Jane) she t</a:t>
            </a:r>
            <a:r>
              <a:rPr lang="en-US" i="1" dirty="0"/>
              <a:t>aught </a:t>
            </a:r>
            <a:r>
              <a:rPr lang="en-KE" i="1" dirty="0"/>
              <a:t>me as an adolescent to take 5 or 10types of food a day and I don't practice much in school but I try at home because I get More varieties at home than in school. [Source: EN-2-IS-23, statement: 989]</a:t>
            </a:r>
          </a:p>
          <a:p>
            <a:pPr marL="0" lvl="0" indent="0">
              <a:buNone/>
            </a:pPr>
            <a:endParaRPr lang="en-US" b="1" dirty="0"/>
          </a:p>
          <a:p>
            <a:pPr marL="0" lvl="0" indent="0">
              <a:buNone/>
            </a:pPr>
            <a:r>
              <a:rPr lang="en-US" b="1" dirty="0"/>
              <a:t>Reliable sources of income.</a:t>
            </a:r>
            <a:endParaRPr lang="en-KE" b="1" dirty="0"/>
          </a:p>
          <a:p>
            <a:pPr marL="0" indent="0">
              <a:buNone/>
            </a:pPr>
            <a:r>
              <a:rPr lang="en-KE" i="1" dirty="0"/>
              <a:t>+|+Sometimes money is not enough to buy sufficient food since the foods are very expensive in the market during such times. [Source: NE-2-IS-19, statement: 801]</a:t>
            </a:r>
          </a:p>
          <a:p>
            <a:r>
              <a:rPr lang="en-US" b="1" dirty="0"/>
              <a:t>Competing priorities in the household-</a:t>
            </a:r>
            <a:r>
              <a:rPr lang="en-US" dirty="0"/>
              <a:t> Health needs.</a:t>
            </a:r>
            <a:endParaRPr lang="en-KE" dirty="0"/>
          </a:p>
        </p:txBody>
      </p:sp>
    </p:spTree>
    <p:extLst>
      <p:ext uri="{BB962C8B-B14F-4D97-AF65-F5344CB8AC3E}">
        <p14:creationId xmlns:p14="http://schemas.microsoft.com/office/powerpoint/2010/main" val="1123691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CCFA6-449E-4068-B94A-F020F0169ADD}"/>
              </a:ext>
            </a:extLst>
          </p:cNvPr>
          <p:cNvSpPr>
            <a:spLocks noGrp="1"/>
          </p:cNvSpPr>
          <p:nvPr>
            <p:ph type="title"/>
          </p:nvPr>
        </p:nvSpPr>
        <p:spPr/>
        <p:txBody>
          <a:bodyPr/>
          <a:lstStyle/>
          <a:p>
            <a:r>
              <a:rPr lang="en-US" dirty="0"/>
              <a:t> </a:t>
            </a:r>
            <a:r>
              <a:rPr lang="en-US" b="1" dirty="0"/>
              <a:t>Reduced  food consumption-</a:t>
            </a:r>
            <a:br>
              <a:rPr lang="en-US" dirty="0"/>
            </a:br>
            <a:r>
              <a:rPr lang="en-US" dirty="0"/>
              <a:t>			</a:t>
            </a:r>
            <a:r>
              <a:rPr lang="en-US" sz="3200" dirty="0"/>
              <a:t>Influencing factors.</a:t>
            </a:r>
            <a:endParaRPr lang="en-KE" sz="3200" dirty="0"/>
          </a:p>
        </p:txBody>
      </p:sp>
      <p:sp>
        <p:nvSpPr>
          <p:cNvPr id="3" name="Content Placeholder 2">
            <a:extLst>
              <a:ext uri="{FF2B5EF4-FFF2-40B4-BE49-F238E27FC236}">
                <a16:creationId xmlns:a16="http://schemas.microsoft.com/office/drawing/2014/main" id="{A96AD531-BCB1-40EA-A42D-646EBD87413B}"/>
              </a:ext>
            </a:extLst>
          </p:cNvPr>
          <p:cNvSpPr>
            <a:spLocks noGrp="1"/>
          </p:cNvSpPr>
          <p:nvPr>
            <p:ph sz="half" idx="1"/>
          </p:nvPr>
        </p:nvSpPr>
        <p:spPr/>
        <p:txBody>
          <a:bodyPr>
            <a:normAutofit fontScale="70000" lnSpcReduction="20000"/>
          </a:bodyPr>
          <a:lstStyle/>
          <a:p>
            <a:r>
              <a:rPr lang="en-US" dirty="0"/>
              <a:t>We sought to explore the drivers of change around nutrition. </a:t>
            </a:r>
          </a:p>
          <a:p>
            <a:r>
              <a:rPr lang="en-US" dirty="0"/>
              <a:t>We received both negative and positive changes mostly revolving around the vulnerability of the livelihoods in the community and the over reliance on livestock as a way of providing food to the households. </a:t>
            </a:r>
          </a:p>
          <a:p>
            <a:r>
              <a:rPr lang="en-US" dirty="0"/>
              <a:t>While the project anticipated that the girls would be a change agent in their household regarding decisions on food consumption, this community remains a patriarchal type and hence fathers make most of those decisions. </a:t>
            </a:r>
            <a:endParaRPr lang="en-KE" dirty="0"/>
          </a:p>
          <a:p>
            <a:r>
              <a:rPr lang="en-US" dirty="0"/>
              <a:t>It may be worth exploring the need to involve adolescent boys in the adolescent campaigns to build future change agents in the homes and build more support for optimal food consumption at the household level. </a:t>
            </a:r>
            <a:endParaRPr lang="en-KE" dirty="0"/>
          </a:p>
        </p:txBody>
      </p:sp>
      <p:pic>
        <p:nvPicPr>
          <p:cNvPr id="5" name="Content Placeholder 4">
            <a:extLst>
              <a:ext uri="{FF2B5EF4-FFF2-40B4-BE49-F238E27FC236}">
                <a16:creationId xmlns:a16="http://schemas.microsoft.com/office/drawing/2014/main" id="{0F79F113-BCF5-417F-8F97-AD811A8F3280}"/>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019800" y="1702720"/>
            <a:ext cx="5181600" cy="3684117"/>
          </a:xfrm>
          <a:prstGeom prst="rect">
            <a:avLst/>
          </a:prstGeom>
          <a:noFill/>
          <a:ln>
            <a:noFill/>
          </a:ln>
        </p:spPr>
      </p:pic>
    </p:spTree>
    <p:extLst>
      <p:ext uri="{BB962C8B-B14F-4D97-AF65-F5344CB8AC3E}">
        <p14:creationId xmlns:p14="http://schemas.microsoft.com/office/powerpoint/2010/main" val="3743863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3DA3D-6390-4426-B932-DA80F69198B1}"/>
              </a:ext>
            </a:extLst>
          </p:cNvPr>
          <p:cNvSpPr>
            <a:spLocks noGrp="1"/>
          </p:cNvSpPr>
          <p:nvPr>
            <p:ph type="title"/>
          </p:nvPr>
        </p:nvSpPr>
        <p:spPr>
          <a:xfrm>
            <a:off x="839788" y="987424"/>
            <a:ext cx="3932237" cy="1069975"/>
          </a:xfrm>
        </p:spPr>
        <p:txBody>
          <a:bodyPr anchor="b">
            <a:normAutofit/>
          </a:bodyPr>
          <a:lstStyle/>
          <a:p>
            <a:r>
              <a:rPr lang="en-US" sz="2200" b="1" dirty="0">
                <a:solidFill>
                  <a:schemeClr val="tx1"/>
                </a:solidFill>
              </a:rPr>
              <a:t>Improved Food consumption habits.</a:t>
            </a:r>
            <a:br>
              <a:rPr lang="en-US" sz="2200" b="1" dirty="0">
                <a:solidFill>
                  <a:schemeClr val="tx1"/>
                </a:solidFill>
              </a:rPr>
            </a:br>
            <a:r>
              <a:rPr lang="en-US" sz="2200" dirty="0">
                <a:solidFill>
                  <a:schemeClr val="tx1"/>
                </a:solidFill>
              </a:rPr>
              <a:t>Factors driving the change stories</a:t>
            </a:r>
            <a:endParaRPr lang="en-KE" sz="2200" dirty="0">
              <a:solidFill>
                <a:schemeClr val="tx1"/>
              </a:solidFill>
            </a:endParaRPr>
          </a:p>
        </p:txBody>
      </p:sp>
      <p:sp>
        <p:nvSpPr>
          <p:cNvPr id="10" name="Text Placeholder 3">
            <a:extLst>
              <a:ext uri="{FF2B5EF4-FFF2-40B4-BE49-F238E27FC236}">
                <a16:creationId xmlns:a16="http://schemas.microsoft.com/office/drawing/2014/main" id="{868141C7-2ABC-4425-8599-352B90F8F8F0}"/>
              </a:ext>
            </a:extLst>
          </p:cNvPr>
          <p:cNvSpPr>
            <a:spLocks noGrp="1"/>
          </p:cNvSpPr>
          <p:nvPr>
            <p:ph type="body" sz="half" idx="2"/>
          </p:nvPr>
        </p:nvSpPr>
        <p:spPr>
          <a:xfrm>
            <a:off x="765176" y="2058988"/>
            <a:ext cx="3932237" cy="3811588"/>
          </a:xfrm>
        </p:spPr>
        <p:txBody>
          <a:bodyPr/>
          <a:lstStyle/>
          <a:p>
            <a:r>
              <a:rPr lang="en-US" sz="1800" b="1" dirty="0"/>
              <a:t>Respondents were consuming more food varieties indicated by the drivers presented on the table indicating this.</a:t>
            </a:r>
          </a:p>
          <a:p>
            <a:r>
              <a:rPr lang="en-US" b="1" u="sng" dirty="0"/>
              <a:t>Citations.</a:t>
            </a:r>
          </a:p>
          <a:p>
            <a:r>
              <a:rPr lang="en-US" dirty="0"/>
              <a:t>+|+ Yes the food she eats has changed .she takes extra meals and different food groups for more production of milk. | Source: EG-5-OS-12 Statement: 4 </a:t>
            </a:r>
          </a:p>
          <a:p>
            <a:r>
              <a:rPr lang="en-US" dirty="0"/>
              <a:t>+|+ Yes the food she eats has changed .she takes extra meals and different food groups for more production of milk. | Source: EG-5-OS-12 Statement: </a:t>
            </a:r>
          </a:p>
        </p:txBody>
      </p:sp>
      <p:graphicFrame>
        <p:nvGraphicFramePr>
          <p:cNvPr id="5" name="Content Placeholder 4">
            <a:extLst>
              <a:ext uri="{FF2B5EF4-FFF2-40B4-BE49-F238E27FC236}">
                <a16:creationId xmlns:a16="http://schemas.microsoft.com/office/drawing/2014/main" id="{AC089B47-2F1E-42F4-B15E-BA1C950C361F}"/>
              </a:ext>
            </a:extLst>
          </p:cNvPr>
          <p:cNvGraphicFramePr>
            <a:graphicFrameLocks noGrp="1"/>
          </p:cNvGraphicFramePr>
          <p:nvPr>
            <p:ph idx="1"/>
            <p:extLst>
              <p:ext uri="{D42A27DB-BD31-4B8C-83A1-F6EECF244321}">
                <p14:modId xmlns:p14="http://schemas.microsoft.com/office/powerpoint/2010/main" val="2764430417"/>
              </p:ext>
            </p:extLst>
          </p:nvPr>
        </p:nvGraphicFramePr>
        <p:xfrm>
          <a:off x="5221712" y="987425"/>
          <a:ext cx="6095155" cy="4873631"/>
        </p:xfrm>
        <a:graphic>
          <a:graphicData uri="http://schemas.openxmlformats.org/drawingml/2006/table">
            <a:tbl>
              <a:tblPr>
                <a:tableStyleId>{5C22544A-7EE6-4342-B048-85BDC9FD1C3A}</a:tableStyleId>
              </a:tblPr>
              <a:tblGrid>
                <a:gridCol w="3162126">
                  <a:extLst>
                    <a:ext uri="{9D8B030D-6E8A-4147-A177-3AD203B41FA5}">
                      <a16:colId xmlns:a16="http://schemas.microsoft.com/office/drawing/2014/main" val="1623354482"/>
                    </a:ext>
                  </a:extLst>
                </a:gridCol>
                <a:gridCol w="765744">
                  <a:extLst>
                    <a:ext uri="{9D8B030D-6E8A-4147-A177-3AD203B41FA5}">
                      <a16:colId xmlns:a16="http://schemas.microsoft.com/office/drawing/2014/main" val="3071888292"/>
                    </a:ext>
                  </a:extLst>
                </a:gridCol>
                <a:gridCol w="1102848">
                  <a:extLst>
                    <a:ext uri="{9D8B030D-6E8A-4147-A177-3AD203B41FA5}">
                      <a16:colId xmlns:a16="http://schemas.microsoft.com/office/drawing/2014/main" val="1494985486"/>
                    </a:ext>
                  </a:extLst>
                </a:gridCol>
                <a:gridCol w="1064437">
                  <a:extLst>
                    <a:ext uri="{9D8B030D-6E8A-4147-A177-3AD203B41FA5}">
                      <a16:colId xmlns:a16="http://schemas.microsoft.com/office/drawing/2014/main" val="555832968"/>
                    </a:ext>
                  </a:extLst>
                </a:gridCol>
              </a:tblGrid>
              <a:tr h="1173789">
                <a:tc gridSpan="4">
                  <a:txBody>
                    <a:bodyPr/>
                    <a:lstStyle/>
                    <a:p>
                      <a:pPr algn="ctr" fontAlgn="ctr"/>
                      <a:r>
                        <a:rPr lang="en-US" sz="1800" u="none" strike="noStrike">
                          <a:effectLst/>
                        </a:rPr>
                        <a:t>Showing numbers of links from and to each factor; factors are listed with most frequent first. You have 'show neighbours' switched on so this list may include factors which are not matched by your search filter.</a:t>
                      </a:r>
                      <a:endParaRPr lang="en-US" sz="1800" b="1" i="0" u="none" strike="noStrike">
                        <a:solidFill>
                          <a:srgbClr val="000000"/>
                        </a:solidFill>
                        <a:effectLst/>
                        <a:latin typeface="Calibri" panose="020F0502020204030204" pitchFamily="34" charset="0"/>
                      </a:endParaRPr>
                    </a:p>
                  </a:txBody>
                  <a:tcPr marL="15601" marR="15601" marT="15601" marB="0" anchor="ctr"/>
                </a:tc>
                <a:tc hMerge="1">
                  <a:txBody>
                    <a:bodyPr/>
                    <a:lstStyle/>
                    <a:p>
                      <a:endParaRPr lang="en-KE"/>
                    </a:p>
                  </a:txBody>
                  <a:tcPr/>
                </a:tc>
                <a:tc hMerge="1">
                  <a:txBody>
                    <a:bodyPr/>
                    <a:lstStyle/>
                    <a:p>
                      <a:endParaRPr lang="en-KE"/>
                    </a:p>
                  </a:txBody>
                  <a:tcPr/>
                </a:tc>
                <a:tc hMerge="1">
                  <a:txBody>
                    <a:bodyPr/>
                    <a:lstStyle/>
                    <a:p>
                      <a:endParaRPr lang="en-KE"/>
                    </a:p>
                  </a:txBody>
                  <a:tcPr/>
                </a:tc>
                <a:extLst>
                  <a:ext uri="{0D108BD9-81ED-4DB2-BD59-A6C34878D82A}">
                    <a16:rowId xmlns:a16="http://schemas.microsoft.com/office/drawing/2014/main" val="2797243699"/>
                  </a:ext>
                </a:extLst>
              </a:tr>
              <a:tr h="350078">
                <a:tc>
                  <a:txBody>
                    <a:bodyPr/>
                    <a:lstStyle/>
                    <a:p>
                      <a:pPr algn="ctr" fontAlgn="ctr"/>
                      <a:r>
                        <a:rPr lang="en-US" sz="1800" u="none" strike="noStrike" dirty="0">
                          <a:effectLst/>
                        </a:rPr>
                        <a:t>Factor</a:t>
                      </a:r>
                      <a:endParaRPr lang="en-US" sz="1800" b="1" i="0" u="none" strike="noStrike" dirty="0">
                        <a:solidFill>
                          <a:srgbClr val="000000"/>
                        </a:solidFill>
                        <a:effectLst/>
                        <a:latin typeface="Calibri" panose="020F0502020204030204" pitchFamily="34" charset="0"/>
                      </a:endParaRPr>
                    </a:p>
                  </a:txBody>
                  <a:tcPr marL="15601" marR="15601" marT="15601" marB="0" anchor="ctr"/>
                </a:tc>
                <a:tc>
                  <a:txBody>
                    <a:bodyPr/>
                    <a:lstStyle/>
                    <a:p>
                      <a:pPr algn="ctr" fontAlgn="ctr"/>
                      <a:r>
                        <a:rPr lang="en-US" sz="1800" u="none" strike="noStrike">
                          <a:effectLst/>
                        </a:rPr>
                        <a:t>to</a:t>
                      </a:r>
                      <a:endParaRPr lang="en-US" sz="1800" b="1" i="0" u="none" strike="noStrike">
                        <a:solidFill>
                          <a:srgbClr val="000000"/>
                        </a:solidFill>
                        <a:effectLst/>
                        <a:latin typeface="Calibri" panose="020F0502020204030204" pitchFamily="34" charset="0"/>
                      </a:endParaRPr>
                    </a:p>
                  </a:txBody>
                  <a:tcPr marL="15601" marR="15601" marT="15601" marB="0" anchor="ctr"/>
                </a:tc>
                <a:tc>
                  <a:txBody>
                    <a:bodyPr/>
                    <a:lstStyle/>
                    <a:p>
                      <a:pPr algn="ctr" fontAlgn="ctr"/>
                      <a:r>
                        <a:rPr lang="en-US" sz="1800" u="none" strike="noStrike">
                          <a:effectLst/>
                        </a:rPr>
                        <a:t>from</a:t>
                      </a:r>
                      <a:endParaRPr lang="en-US" sz="1800" b="1" i="0" u="none" strike="noStrike">
                        <a:solidFill>
                          <a:srgbClr val="000000"/>
                        </a:solidFill>
                        <a:effectLst/>
                        <a:latin typeface="Calibri" panose="020F0502020204030204" pitchFamily="34" charset="0"/>
                      </a:endParaRPr>
                    </a:p>
                  </a:txBody>
                  <a:tcPr marL="15601" marR="15601" marT="15601" marB="0" anchor="ctr"/>
                </a:tc>
                <a:tc>
                  <a:txBody>
                    <a:bodyPr/>
                    <a:lstStyle/>
                    <a:p>
                      <a:pPr algn="ctr" fontAlgn="ctr"/>
                      <a:r>
                        <a:rPr lang="en-US" sz="1800" u="none" strike="noStrike">
                          <a:effectLst/>
                        </a:rPr>
                        <a:t>total</a:t>
                      </a:r>
                      <a:endParaRPr lang="en-US" sz="1800" b="1" i="0" u="none" strike="noStrike">
                        <a:solidFill>
                          <a:srgbClr val="000000"/>
                        </a:solidFill>
                        <a:effectLst/>
                        <a:latin typeface="Calibri" panose="020F0502020204030204" pitchFamily="34" charset="0"/>
                      </a:endParaRPr>
                    </a:p>
                  </a:txBody>
                  <a:tcPr marL="15601" marR="15601" marT="15601" marB="0" anchor="ctr"/>
                </a:tc>
                <a:extLst>
                  <a:ext uri="{0D108BD9-81ED-4DB2-BD59-A6C34878D82A}">
                    <a16:rowId xmlns:a16="http://schemas.microsoft.com/office/drawing/2014/main" val="898838567"/>
                  </a:ext>
                </a:extLst>
              </a:tr>
              <a:tr h="350078">
                <a:tc>
                  <a:txBody>
                    <a:bodyPr/>
                    <a:lstStyle/>
                    <a:p>
                      <a:pPr algn="l" fontAlgn="ctr"/>
                      <a:r>
                        <a:rPr lang="en-US" sz="1800" u="none" strike="noStrike">
                          <a:effectLst/>
                        </a:rPr>
                        <a:t>Improved Food consumption</a:t>
                      </a:r>
                      <a:endParaRPr lang="en-US" sz="1800" b="0" i="0" u="none" strike="noStrike">
                        <a:solidFill>
                          <a:srgbClr val="000000"/>
                        </a:solidFill>
                        <a:effectLst/>
                        <a:latin typeface="Calibri" panose="020F0502020204030204" pitchFamily="34" charset="0"/>
                      </a:endParaRPr>
                    </a:p>
                  </a:txBody>
                  <a:tcPr marL="15601" marR="15601" marT="15601" marB="0" anchor="ctr"/>
                </a:tc>
                <a:tc>
                  <a:txBody>
                    <a:bodyPr/>
                    <a:lstStyle/>
                    <a:p>
                      <a:pPr algn="r" fontAlgn="ctr"/>
                      <a:r>
                        <a:rPr lang="en-KE" sz="1800" u="none" strike="noStrike" dirty="0">
                          <a:effectLst/>
                        </a:rPr>
                        <a:t>38</a:t>
                      </a:r>
                      <a:endParaRPr lang="en-KE" sz="1800" b="0" i="0" u="none" strike="noStrike" dirty="0">
                        <a:solidFill>
                          <a:srgbClr val="000000"/>
                        </a:solidFill>
                        <a:effectLst/>
                        <a:latin typeface="Calibri" panose="020F0502020204030204" pitchFamily="34" charset="0"/>
                      </a:endParaRPr>
                    </a:p>
                  </a:txBody>
                  <a:tcPr marL="15601" marR="15601" marT="15601" marB="0" anchor="ctr"/>
                </a:tc>
                <a:tc>
                  <a:txBody>
                    <a:bodyPr/>
                    <a:lstStyle/>
                    <a:p>
                      <a:pPr algn="r" fontAlgn="ctr"/>
                      <a:r>
                        <a:rPr lang="en-KE" sz="1800" u="none" strike="noStrike">
                          <a:effectLst/>
                        </a:rPr>
                        <a:t>1</a:t>
                      </a:r>
                      <a:endParaRPr lang="en-KE" sz="1800" b="0" i="0" u="none" strike="noStrike">
                        <a:solidFill>
                          <a:srgbClr val="000000"/>
                        </a:solidFill>
                        <a:effectLst/>
                        <a:latin typeface="Calibri" panose="020F0502020204030204" pitchFamily="34" charset="0"/>
                      </a:endParaRPr>
                    </a:p>
                  </a:txBody>
                  <a:tcPr marL="15601" marR="15601" marT="15601" marB="0" anchor="ctr"/>
                </a:tc>
                <a:tc>
                  <a:txBody>
                    <a:bodyPr/>
                    <a:lstStyle/>
                    <a:p>
                      <a:pPr algn="r" fontAlgn="ctr"/>
                      <a:r>
                        <a:rPr lang="en-KE" sz="1800" u="none" strike="noStrike">
                          <a:effectLst/>
                        </a:rPr>
                        <a:t>39</a:t>
                      </a:r>
                      <a:endParaRPr lang="en-KE" sz="1800" b="0" i="0" u="none" strike="noStrike">
                        <a:solidFill>
                          <a:srgbClr val="000000"/>
                        </a:solidFill>
                        <a:effectLst/>
                        <a:latin typeface="Calibri" panose="020F0502020204030204" pitchFamily="34" charset="0"/>
                      </a:endParaRPr>
                    </a:p>
                  </a:txBody>
                  <a:tcPr marL="15601" marR="15601" marT="15601" marB="0" anchor="ctr"/>
                </a:tc>
                <a:extLst>
                  <a:ext uri="{0D108BD9-81ED-4DB2-BD59-A6C34878D82A}">
                    <a16:rowId xmlns:a16="http://schemas.microsoft.com/office/drawing/2014/main" val="4198795740"/>
                  </a:ext>
                </a:extLst>
              </a:tr>
              <a:tr h="624648">
                <a:tc>
                  <a:txBody>
                    <a:bodyPr/>
                    <a:lstStyle/>
                    <a:p>
                      <a:pPr algn="l" fontAlgn="ctr"/>
                      <a:r>
                        <a:rPr lang="en-US" sz="1800" u="none" strike="noStrike">
                          <a:effectLst/>
                        </a:rPr>
                        <a:t>Reduced food availability and consumption</a:t>
                      </a:r>
                      <a:endParaRPr lang="en-US" sz="1800" b="0" i="0" u="none" strike="noStrike">
                        <a:solidFill>
                          <a:srgbClr val="000000"/>
                        </a:solidFill>
                        <a:effectLst/>
                        <a:latin typeface="Calibri" panose="020F0502020204030204" pitchFamily="34" charset="0"/>
                      </a:endParaRPr>
                    </a:p>
                  </a:txBody>
                  <a:tcPr marL="15601" marR="15601" marT="15601" marB="0" anchor="ctr"/>
                </a:tc>
                <a:tc>
                  <a:txBody>
                    <a:bodyPr/>
                    <a:lstStyle/>
                    <a:p>
                      <a:pPr algn="r" fontAlgn="ctr"/>
                      <a:r>
                        <a:rPr lang="en-KE" sz="1800" u="none" strike="noStrike">
                          <a:effectLst/>
                        </a:rPr>
                        <a:t>31</a:t>
                      </a:r>
                      <a:endParaRPr lang="en-KE" sz="1800" b="0" i="0" u="none" strike="noStrike">
                        <a:solidFill>
                          <a:srgbClr val="000000"/>
                        </a:solidFill>
                        <a:effectLst/>
                        <a:latin typeface="Calibri" panose="020F0502020204030204" pitchFamily="34" charset="0"/>
                      </a:endParaRPr>
                    </a:p>
                  </a:txBody>
                  <a:tcPr marL="15601" marR="15601" marT="15601" marB="0" anchor="ctr"/>
                </a:tc>
                <a:tc>
                  <a:txBody>
                    <a:bodyPr/>
                    <a:lstStyle/>
                    <a:p>
                      <a:pPr algn="r" fontAlgn="ctr"/>
                      <a:r>
                        <a:rPr lang="en-KE" sz="1800" u="none" strike="noStrike">
                          <a:effectLst/>
                        </a:rPr>
                        <a:t>0</a:t>
                      </a:r>
                      <a:endParaRPr lang="en-KE" sz="1800" b="0" i="0" u="none" strike="noStrike">
                        <a:solidFill>
                          <a:srgbClr val="000000"/>
                        </a:solidFill>
                        <a:effectLst/>
                        <a:latin typeface="Calibri" panose="020F0502020204030204" pitchFamily="34" charset="0"/>
                      </a:endParaRPr>
                    </a:p>
                  </a:txBody>
                  <a:tcPr marL="15601" marR="15601" marT="15601" marB="0" anchor="ctr"/>
                </a:tc>
                <a:tc>
                  <a:txBody>
                    <a:bodyPr/>
                    <a:lstStyle/>
                    <a:p>
                      <a:pPr algn="r" fontAlgn="ctr"/>
                      <a:r>
                        <a:rPr lang="en-KE" sz="1800" u="none" strike="noStrike">
                          <a:effectLst/>
                        </a:rPr>
                        <a:t>31</a:t>
                      </a:r>
                      <a:endParaRPr lang="en-KE" sz="1800" b="0" i="0" u="none" strike="noStrike">
                        <a:solidFill>
                          <a:srgbClr val="000000"/>
                        </a:solidFill>
                        <a:effectLst/>
                        <a:latin typeface="Calibri" panose="020F0502020204030204" pitchFamily="34" charset="0"/>
                      </a:endParaRPr>
                    </a:p>
                  </a:txBody>
                  <a:tcPr marL="15601" marR="15601" marT="15601" marB="0" anchor="ctr"/>
                </a:tc>
                <a:extLst>
                  <a:ext uri="{0D108BD9-81ED-4DB2-BD59-A6C34878D82A}">
                    <a16:rowId xmlns:a16="http://schemas.microsoft.com/office/drawing/2014/main" val="2014584891"/>
                  </a:ext>
                </a:extLst>
              </a:tr>
              <a:tr h="350078">
                <a:tc>
                  <a:txBody>
                    <a:bodyPr/>
                    <a:lstStyle/>
                    <a:p>
                      <a:pPr algn="l" fontAlgn="ctr"/>
                      <a:r>
                        <a:rPr lang="en-US" sz="1800" u="none" strike="noStrike">
                          <a:effectLst/>
                        </a:rPr>
                        <a:t>Eating more food varieties</a:t>
                      </a:r>
                      <a:endParaRPr lang="en-US" sz="1800" b="0" i="0" u="none" strike="noStrike">
                        <a:solidFill>
                          <a:srgbClr val="000000"/>
                        </a:solidFill>
                        <a:effectLst/>
                        <a:latin typeface="Calibri" panose="020F0502020204030204" pitchFamily="34" charset="0"/>
                      </a:endParaRPr>
                    </a:p>
                  </a:txBody>
                  <a:tcPr marL="15601" marR="15601" marT="15601" marB="0" anchor="ctr"/>
                </a:tc>
                <a:tc>
                  <a:txBody>
                    <a:bodyPr/>
                    <a:lstStyle/>
                    <a:p>
                      <a:pPr algn="r" fontAlgn="ctr"/>
                      <a:r>
                        <a:rPr lang="en-KE" sz="1800" u="none" strike="noStrike">
                          <a:effectLst/>
                        </a:rPr>
                        <a:t>5</a:t>
                      </a:r>
                      <a:endParaRPr lang="en-KE" sz="1800" b="0" i="0" u="none" strike="noStrike">
                        <a:solidFill>
                          <a:srgbClr val="000000"/>
                        </a:solidFill>
                        <a:effectLst/>
                        <a:latin typeface="Calibri" panose="020F0502020204030204" pitchFamily="34" charset="0"/>
                      </a:endParaRPr>
                    </a:p>
                  </a:txBody>
                  <a:tcPr marL="15601" marR="15601" marT="15601" marB="0" anchor="ctr"/>
                </a:tc>
                <a:tc>
                  <a:txBody>
                    <a:bodyPr/>
                    <a:lstStyle/>
                    <a:p>
                      <a:pPr algn="r" fontAlgn="ctr"/>
                      <a:r>
                        <a:rPr lang="en-KE" sz="1800" u="none" strike="noStrike">
                          <a:effectLst/>
                        </a:rPr>
                        <a:t>7</a:t>
                      </a:r>
                      <a:endParaRPr lang="en-KE" sz="1800" b="0" i="0" u="none" strike="noStrike">
                        <a:solidFill>
                          <a:srgbClr val="000000"/>
                        </a:solidFill>
                        <a:effectLst/>
                        <a:latin typeface="Calibri" panose="020F0502020204030204" pitchFamily="34" charset="0"/>
                      </a:endParaRPr>
                    </a:p>
                  </a:txBody>
                  <a:tcPr marL="15601" marR="15601" marT="15601" marB="0" anchor="ctr"/>
                </a:tc>
                <a:tc>
                  <a:txBody>
                    <a:bodyPr/>
                    <a:lstStyle/>
                    <a:p>
                      <a:pPr algn="r" fontAlgn="ctr"/>
                      <a:r>
                        <a:rPr lang="en-KE" sz="1800" u="none" strike="noStrike">
                          <a:effectLst/>
                        </a:rPr>
                        <a:t>12</a:t>
                      </a:r>
                      <a:endParaRPr lang="en-KE" sz="1800" b="0" i="0" u="none" strike="noStrike">
                        <a:solidFill>
                          <a:srgbClr val="000000"/>
                        </a:solidFill>
                        <a:effectLst/>
                        <a:latin typeface="Calibri" panose="020F0502020204030204" pitchFamily="34" charset="0"/>
                      </a:endParaRPr>
                    </a:p>
                  </a:txBody>
                  <a:tcPr marL="15601" marR="15601" marT="15601" marB="0" anchor="ctr"/>
                </a:tc>
                <a:extLst>
                  <a:ext uri="{0D108BD9-81ED-4DB2-BD59-A6C34878D82A}">
                    <a16:rowId xmlns:a16="http://schemas.microsoft.com/office/drawing/2014/main" val="1557795546"/>
                  </a:ext>
                </a:extLst>
              </a:tr>
              <a:tr h="350078">
                <a:tc>
                  <a:txBody>
                    <a:bodyPr/>
                    <a:lstStyle/>
                    <a:p>
                      <a:pPr algn="l" fontAlgn="ctr"/>
                      <a:r>
                        <a:rPr lang="en-US" sz="1800" u="none" strike="noStrike" dirty="0">
                          <a:effectLst/>
                        </a:rPr>
                        <a:t>Eating balanced meals</a:t>
                      </a:r>
                      <a:endParaRPr lang="en-US" sz="1800" b="0" i="0" u="none" strike="noStrike" dirty="0">
                        <a:solidFill>
                          <a:srgbClr val="000000"/>
                        </a:solidFill>
                        <a:effectLst/>
                        <a:latin typeface="Calibri" panose="020F0502020204030204" pitchFamily="34" charset="0"/>
                      </a:endParaRPr>
                    </a:p>
                  </a:txBody>
                  <a:tcPr marL="15601" marR="15601" marT="15601" marB="0" anchor="ctr"/>
                </a:tc>
                <a:tc>
                  <a:txBody>
                    <a:bodyPr/>
                    <a:lstStyle/>
                    <a:p>
                      <a:pPr algn="r" fontAlgn="ctr"/>
                      <a:r>
                        <a:rPr lang="en-KE" sz="1800" u="none" strike="noStrike">
                          <a:effectLst/>
                        </a:rPr>
                        <a:t>0</a:t>
                      </a:r>
                      <a:endParaRPr lang="en-KE" sz="1800" b="0" i="0" u="none" strike="noStrike">
                        <a:solidFill>
                          <a:srgbClr val="000000"/>
                        </a:solidFill>
                        <a:effectLst/>
                        <a:latin typeface="Calibri" panose="020F0502020204030204" pitchFamily="34" charset="0"/>
                      </a:endParaRPr>
                    </a:p>
                  </a:txBody>
                  <a:tcPr marL="15601" marR="15601" marT="15601" marB="0" anchor="ctr"/>
                </a:tc>
                <a:tc>
                  <a:txBody>
                    <a:bodyPr/>
                    <a:lstStyle/>
                    <a:p>
                      <a:pPr algn="r" fontAlgn="ctr"/>
                      <a:r>
                        <a:rPr lang="en-KE" sz="1800" u="none" strike="noStrike">
                          <a:effectLst/>
                        </a:rPr>
                        <a:t>11</a:t>
                      </a:r>
                      <a:endParaRPr lang="en-KE" sz="1800" b="0" i="0" u="none" strike="noStrike">
                        <a:solidFill>
                          <a:srgbClr val="000000"/>
                        </a:solidFill>
                        <a:effectLst/>
                        <a:latin typeface="Calibri" panose="020F0502020204030204" pitchFamily="34" charset="0"/>
                      </a:endParaRPr>
                    </a:p>
                  </a:txBody>
                  <a:tcPr marL="15601" marR="15601" marT="15601" marB="0" anchor="ctr"/>
                </a:tc>
                <a:tc>
                  <a:txBody>
                    <a:bodyPr/>
                    <a:lstStyle/>
                    <a:p>
                      <a:pPr algn="r" fontAlgn="ctr"/>
                      <a:r>
                        <a:rPr lang="en-KE" sz="1800" u="none" strike="noStrike">
                          <a:effectLst/>
                        </a:rPr>
                        <a:t>11</a:t>
                      </a:r>
                      <a:endParaRPr lang="en-KE" sz="1800" b="0" i="0" u="none" strike="noStrike">
                        <a:solidFill>
                          <a:srgbClr val="000000"/>
                        </a:solidFill>
                        <a:effectLst/>
                        <a:latin typeface="Calibri" panose="020F0502020204030204" pitchFamily="34" charset="0"/>
                      </a:endParaRPr>
                    </a:p>
                  </a:txBody>
                  <a:tcPr marL="15601" marR="15601" marT="15601" marB="0" anchor="ctr"/>
                </a:tc>
                <a:extLst>
                  <a:ext uri="{0D108BD9-81ED-4DB2-BD59-A6C34878D82A}">
                    <a16:rowId xmlns:a16="http://schemas.microsoft.com/office/drawing/2014/main" val="3201302216"/>
                  </a:ext>
                </a:extLst>
              </a:tr>
              <a:tr h="350078">
                <a:tc>
                  <a:txBody>
                    <a:bodyPr/>
                    <a:lstStyle/>
                    <a:p>
                      <a:pPr algn="l" fontAlgn="ctr"/>
                      <a:r>
                        <a:rPr lang="en-US" sz="1800" u="none" strike="noStrike">
                          <a:effectLst/>
                        </a:rPr>
                        <a:t>Reduced Food Purchases</a:t>
                      </a:r>
                      <a:endParaRPr lang="en-US" sz="1800" b="0" i="0" u="none" strike="noStrike">
                        <a:solidFill>
                          <a:srgbClr val="000000"/>
                        </a:solidFill>
                        <a:effectLst/>
                        <a:latin typeface="Calibri" panose="020F0502020204030204" pitchFamily="34" charset="0"/>
                      </a:endParaRPr>
                    </a:p>
                  </a:txBody>
                  <a:tcPr marL="15601" marR="15601" marT="15601" marB="0" anchor="ctr"/>
                </a:tc>
                <a:tc>
                  <a:txBody>
                    <a:bodyPr/>
                    <a:lstStyle/>
                    <a:p>
                      <a:pPr algn="r" fontAlgn="ctr"/>
                      <a:r>
                        <a:rPr lang="en-KE" sz="1800" u="none" strike="noStrike">
                          <a:effectLst/>
                        </a:rPr>
                        <a:t>8</a:t>
                      </a:r>
                      <a:endParaRPr lang="en-KE" sz="1800" b="0" i="0" u="none" strike="noStrike">
                        <a:solidFill>
                          <a:srgbClr val="000000"/>
                        </a:solidFill>
                        <a:effectLst/>
                        <a:latin typeface="Calibri" panose="020F0502020204030204" pitchFamily="34" charset="0"/>
                      </a:endParaRPr>
                    </a:p>
                  </a:txBody>
                  <a:tcPr marL="15601" marR="15601" marT="15601" marB="0" anchor="ctr"/>
                </a:tc>
                <a:tc>
                  <a:txBody>
                    <a:bodyPr/>
                    <a:lstStyle/>
                    <a:p>
                      <a:pPr algn="r" fontAlgn="ctr"/>
                      <a:r>
                        <a:rPr lang="en-KE" sz="1800" u="none" strike="noStrike">
                          <a:effectLst/>
                        </a:rPr>
                        <a:t>3</a:t>
                      </a:r>
                      <a:endParaRPr lang="en-KE" sz="1800" b="0" i="0" u="none" strike="noStrike">
                        <a:solidFill>
                          <a:srgbClr val="000000"/>
                        </a:solidFill>
                        <a:effectLst/>
                        <a:latin typeface="Calibri" panose="020F0502020204030204" pitchFamily="34" charset="0"/>
                      </a:endParaRPr>
                    </a:p>
                  </a:txBody>
                  <a:tcPr marL="15601" marR="15601" marT="15601" marB="0" anchor="ctr"/>
                </a:tc>
                <a:tc>
                  <a:txBody>
                    <a:bodyPr/>
                    <a:lstStyle/>
                    <a:p>
                      <a:pPr algn="r" fontAlgn="ctr"/>
                      <a:r>
                        <a:rPr lang="en-KE" sz="1800" u="none" strike="noStrike">
                          <a:effectLst/>
                        </a:rPr>
                        <a:t>11</a:t>
                      </a:r>
                      <a:endParaRPr lang="en-KE" sz="1800" b="0" i="0" u="none" strike="noStrike">
                        <a:solidFill>
                          <a:srgbClr val="000000"/>
                        </a:solidFill>
                        <a:effectLst/>
                        <a:latin typeface="Calibri" panose="020F0502020204030204" pitchFamily="34" charset="0"/>
                      </a:endParaRPr>
                    </a:p>
                  </a:txBody>
                  <a:tcPr marL="15601" marR="15601" marT="15601" marB="0" anchor="ctr"/>
                </a:tc>
                <a:extLst>
                  <a:ext uri="{0D108BD9-81ED-4DB2-BD59-A6C34878D82A}">
                    <a16:rowId xmlns:a16="http://schemas.microsoft.com/office/drawing/2014/main" val="2366158281"/>
                  </a:ext>
                </a:extLst>
              </a:tr>
              <a:tr h="624648">
                <a:tc>
                  <a:txBody>
                    <a:bodyPr/>
                    <a:lstStyle/>
                    <a:p>
                      <a:pPr algn="l" fontAlgn="ctr"/>
                      <a:r>
                        <a:rPr lang="en-US" sz="1800" u="none" strike="noStrike">
                          <a:effectLst/>
                        </a:rPr>
                        <a:t>Consumption of more than 3 food groups</a:t>
                      </a:r>
                      <a:endParaRPr lang="en-US" sz="1800" b="0" i="0" u="none" strike="noStrike">
                        <a:solidFill>
                          <a:srgbClr val="000000"/>
                        </a:solidFill>
                        <a:effectLst/>
                        <a:latin typeface="Calibri" panose="020F0502020204030204" pitchFamily="34" charset="0"/>
                      </a:endParaRPr>
                    </a:p>
                  </a:txBody>
                  <a:tcPr marL="15601" marR="15601" marT="15601" marB="0" anchor="ctr"/>
                </a:tc>
                <a:tc>
                  <a:txBody>
                    <a:bodyPr/>
                    <a:lstStyle/>
                    <a:p>
                      <a:pPr algn="r" fontAlgn="ctr"/>
                      <a:r>
                        <a:rPr lang="en-KE" sz="1800" u="none" strike="noStrike">
                          <a:effectLst/>
                        </a:rPr>
                        <a:t>0</a:t>
                      </a:r>
                      <a:endParaRPr lang="en-KE" sz="1800" b="0" i="0" u="none" strike="noStrike">
                        <a:solidFill>
                          <a:srgbClr val="000000"/>
                        </a:solidFill>
                        <a:effectLst/>
                        <a:latin typeface="Calibri" panose="020F0502020204030204" pitchFamily="34" charset="0"/>
                      </a:endParaRPr>
                    </a:p>
                  </a:txBody>
                  <a:tcPr marL="15601" marR="15601" marT="15601" marB="0" anchor="ctr"/>
                </a:tc>
                <a:tc>
                  <a:txBody>
                    <a:bodyPr/>
                    <a:lstStyle/>
                    <a:p>
                      <a:pPr algn="r" fontAlgn="ctr"/>
                      <a:r>
                        <a:rPr lang="en-KE" sz="1800" u="none" strike="noStrike">
                          <a:effectLst/>
                        </a:rPr>
                        <a:t>10</a:t>
                      </a:r>
                      <a:endParaRPr lang="en-KE" sz="1800" b="0" i="0" u="none" strike="noStrike">
                        <a:solidFill>
                          <a:srgbClr val="000000"/>
                        </a:solidFill>
                        <a:effectLst/>
                        <a:latin typeface="Calibri" panose="020F0502020204030204" pitchFamily="34" charset="0"/>
                      </a:endParaRPr>
                    </a:p>
                  </a:txBody>
                  <a:tcPr marL="15601" marR="15601" marT="15601" marB="0" anchor="ctr"/>
                </a:tc>
                <a:tc>
                  <a:txBody>
                    <a:bodyPr/>
                    <a:lstStyle/>
                    <a:p>
                      <a:pPr algn="r" fontAlgn="ctr"/>
                      <a:r>
                        <a:rPr lang="en-KE" sz="1800" u="none" strike="noStrike">
                          <a:effectLst/>
                        </a:rPr>
                        <a:t>10</a:t>
                      </a:r>
                      <a:endParaRPr lang="en-KE" sz="1800" b="0" i="0" u="none" strike="noStrike">
                        <a:solidFill>
                          <a:srgbClr val="000000"/>
                        </a:solidFill>
                        <a:effectLst/>
                        <a:latin typeface="Calibri" panose="020F0502020204030204" pitchFamily="34" charset="0"/>
                      </a:endParaRPr>
                    </a:p>
                  </a:txBody>
                  <a:tcPr marL="15601" marR="15601" marT="15601" marB="0" anchor="ctr"/>
                </a:tc>
                <a:extLst>
                  <a:ext uri="{0D108BD9-81ED-4DB2-BD59-A6C34878D82A}">
                    <a16:rowId xmlns:a16="http://schemas.microsoft.com/office/drawing/2014/main" val="230478194"/>
                  </a:ext>
                </a:extLst>
              </a:tr>
              <a:tr h="350078">
                <a:tc>
                  <a:txBody>
                    <a:bodyPr/>
                    <a:lstStyle/>
                    <a:p>
                      <a:pPr algn="l" fontAlgn="ctr"/>
                      <a:r>
                        <a:rPr lang="en-US" sz="1800" u="none" strike="noStrike">
                          <a:effectLst/>
                        </a:rPr>
                        <a:t>Eats more food</a:t>
                      </a:r>
                      <a:endParaRPr lang="en-US" sz="1800" b="0" i="0" u="none" strike="noStrike">
                        <a:solidFill>
                          <a:srgbClr val="000000"/>
                        </a:solidFill>
                        <a:effectLst/>
                        <a:latin typeface="Calibri" panose="020F0502020204030204" pitchFamily="34" charset="0"/>
                      </a:endParaRPr>
                    </a:p>
                  </a:txBody>
                  <a:tcPr marL="15601" marR="15601" marT="15601" marB="0" anchor="ctr"/>
                </a:tc>
                <a:tc>
                  <a:txBody>
                    <a:bodyPr/>
                    <a:lstStyle/>
                    <a:p>
                      <a:pPr algn="r" fontAlgn="ctr"/>
                      <a:r>
                        <a:rPr lang="en-KE" sz="1800" u="none" strike="noStrike">
                          <a:effectLst/>
                        </a:rPr>
                        <a:t>0</a:t>
                      </a:r>
                      <a:endParaRPr lang="en-KE" sz="1800" b="0" i="0" u="none" strike="noStrike">
                        <a:solidFill>
                          <a:srgbClr val="000000"/>
                        </a:solidFill>
                        <a:effectLst/>
                        <a:latin typeface="Calibri" panose="020F0502020204030204" pitchFamily="34" charset="0"/>
                      </a:endParaRPr>
                    </a:p>
                  </a:txBody>
                  <a:tcPr marL="15601" marR="15601" marT="15601" marB="0" anchor="ctr"/>
                </a:tc>
                <a:tc>
                  <a:txBody>
                    <a:bodyPr/>
                    <a:lstStyle/>
                    <a:p>
                      <a:pPr algn="r" fontAlgn="ctr"/>
                      <a:r>
                        <a:rPr lang="en-KE" sz="1800" u="none" strike="noStrike">
                          <a:effectLst/>
                        </a:rPr>
                        <a:t>10</a:t>
                      </a:r>
                      <a:endParaRPr lang="en-KE" sz="1800" b="0" i="0" u="none" strike="noStrike">
                        <a:solidFill>
                          <a:srgbClr val="000000"/>
                        </a:solidFill>
                        <a:effectLst/>
                        <a:latin typeface="Calibri" panose="020F0502020204030204" pitchFamily="34" charset="0"/>
                      </a:endParaRPr>
                    </a:p>
                  </a:txBody>
                  <a:tcPr marL="15601" marR="15601" marT="15601" marB="0" anchor="ctr"/>
                </a:tc>
                <a:tc>
                  <a:txBody>
                    <a:bodyPr/>
                    <a:lstStyle/>
                    <a:p>
                      <a:pPr algn="r" fontAlgn="ctr"/>
                      <a:r>
                        <a:rPr lang="en-KE" sz="1800" u="none" strike="noStrike">
                          <a:effectLst/>
                        </a:rPr>
                        <a:t>10</a:t>
                      </a:r>
                      <a:endParaRPr lang="en-KE" sz="1800" b="0" i="0" u="none" strike="noStrike">
                        <a:solidFill>
                          <a:srgbClr val="000000"/>
                        </a:solidFill>
                        <a:effectLst/>
                        <a:latin typeface="Calibri" panose="020F0502020204030204" pitchFamily="34" charset="0"/>
                      </a:endParaRPr>
                    </a:p>
                  </a:txBody>
                  <a:tcPr marL="15601" marR="15601" marT="15601" marB="0" anchor="ctr"/>
                </a:tc>
                <a:extLst>
                  <a:ext uri="{0D108BD9-81ED-4DB2-BD59-A6C34878D82A}">
                    <a16:rowId xmlns:a16="http://schemas.microsoft.com/office/drawing/2014/main" val="1917628484"/>
                  </a:ext>
                </a:extLst>
              </a:tr>
              <a:tr h="350078">
                <a:tc>
                  <a:txBody>
                    <a:bodyPr/>
                    <a:lstStyle/>
                    <a:p>
                      <a:pPr algn="l" fontAlgn="ctr"/>
                      <a:r>
                        <a:rPr lang="en-US" sz="1800" u="none" strike="noStrike">
                          <a:effectLst/>
                        </a:rPr>
                        <a:t>Eats varieties of food</a:t>
                      </a:r>
                      <a:endParaRPr lang="en-US" sz="1800" b="0" i="0" u="none" strike="noStrike">
                        <a:solidFill>
                          <a:srgbClr val="000000"/>
                        </a:solidFill>
                        <a:effectLst/>
                        <a:latin typeface="Calibri" panose="020F0502020204030204" pitchFamily="34" charset="0"/>
                      </a:endParaRPr>
                    </a:p>
                  </a:txBody>
                  <a:tcPr marL="15601" marR="15601" marT="15601" marB="0" anchor="ctr"/>
                </a:tc>
                <a:tc>
                  <a:txBody>
                    <a:bodyPr/>
                    <a:lstStyle/>
                    <a:p>
                      <a:pPr algn="r" fontAlgn="ctr"/>
                      <a:r>
                        <a:rPr lang="en-KE" sz="1800" u="none" strike="noStrike">
                          <a:effectLst/>
                        </a:rPr>
                        <a:t>3</a:t>
                      </a:r>
                      <a:endParaRPr lang="en-KE" sz="1800" b="0" i="0" u="none" strike="noStrike">
                        <a:solidFill>
                          <a:srgbClr val="000000"/>
                        </a:solidFill>
                        <a:effectLst/>
                        <a:latin typeface="Calibri" panose="020F0502020204030204" pitchFamily="34" charset="0"/>
                      </a:endParaRPr>
                    </a:p>
                  </a:txBody>
                  <a:tcPr marL="15601" marR="15601" marT="15601" marB="0" anchor="ctr"/>
                </a:tc>
                <a:tc>
                  <a:txBody>
                    <a:bodyPr/>
                    <a:lstStyle/>
                    <a:p>
                      <a:pPr algn="r" fontAlgn="ctr"/>
                      <a:r>
                        <a:rPr lang="en-KE" sz="1800" u="none" strike="noStrike">
                          <a:effectLst/>
                        </a:rPr>
                        <a:t>7</a:t>
                      </a:r>
                      <a:endParaRPr lang="en-KE" sz="1800" b="0" i="0" u="none" strike="noStrike">
                        <a:solidFill>
                          <a:srgbClr val="000000"/>
                        </a:solidFill>
                        <a:effectLst/>
                        <a:latin typeface="Calibri" panose="020F0502020204030204" pitchFamily="34" charset="0"/>
                      </a:endParaRPr>
                    </a:p>
                  </a:txBody>
                  <a:tcPr marL="15601" marR="15601" marT="15601" marB="0" anchor="ctr"/>
                </a:tc>
                <a:tc>
                  <a:txBody>
                    <a:bodyPr/>
                    <a:lstStyle/>
                    <a:p>
                      <a:pPr algn="r" fontAlgn="ctr"/>
                      <a:r>
                        <a:rPr lang="en-KE" sz="1800" u="none" strike="noStrike" dirty="0">
                          <a:effectLst/>
                        </a:rPr>
                        <a:t>10</a:t>
                      </a:r>
                      <a:endParaRPr lang="en-KE" sz="1800" b="0" i="0" u="none" strike="noStrike" dirty="0">
                        <a:solidFill>
                          <a:srgbClr val="000000"/>
                        </a:solidFill>
                        <a:effectLst/>
                        <a:latin typeface="Calibri" panose="020F0502020204030204" pitchFamily="34" charset="0"/>
                      </a:endParaRPr>
                    </a:p>
                  </a:txBody>
                  <a:tcPr marL="15601" marR="15601" marT="15601" marB="0" anchor="ctr"/>
                </a:tc>
                <a:extLst>
                  <a:ext uri="{0D108BD9-81ED-4DB2-BD59-A6C34878D82A}">
                    <a16:rowId xmlns:a16="http://schemas.microsoft.com/office/drawing/2014/main" val="1765829197"/>
                  </a:ext>
                </a:extLst>
              </a:tr>
            </a:tbl>
          </a:graphicData>
        </a:graphic>
      </p:graphicFrame>
    </p:spTree>
    <p:extLst>
      <p:ext uri="{BB962C8B-B14F-4D97-AF65-F5344CB8AC3E}">
        <p14:creationId xmlns:p14="http://schemas.microsoft.com/office/powerpoint/2010/main" val="39446829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02922D5-AAF2-4F32-B57E-E75E3744FD7A}"/>
              </a:ext>
            </a:extLst>
          </p:cNvPr>
          <p:cNvSpPr>
            <a:spLocks noGrp="1"/>
          </p:cNvSpPr>
          <p:nvPr>
            <p:ph type="title"/>
          </p:nvPr>
        </p:nvSpPr>
        <p:spPr>
          <a:xfrm>
            <a:off x="838200" y="894522"/>
            <a:ext cx="10515600" cy="796166"/>
          </a:xfrm>
        </p:spPr>
        <p:txBody>
          <a:bodyPr/>
          <a:lstStyle/>
          <a:p>
            <a:r>
              <a:rPr lang="en-US" dirty="0"/>
              <a:t>Influencing factors to FC</a:t>
            </a:r>
          </a:p>
        </p:txBody>
      </p:sp>
      <p:pic>
        <p:nvPicPr>
          <p:cNvPr id="4" name="Content Placeholder 3" descr="Chart, diagram&#10;&#10;Description automatically generated">
            <a:extLst>
              <a:ext uri="{FF2B5EF4-FFF2-40B4-BE49-F238E27FC236}">
                <a16:creationId xmlns:a16="http://schemas.microsoft.com/office/drawing/2014/main" id="{660FFDD6-53A5-43B2-B80E-F51DBD24D1A8}"/>
              </a:ext>
            </a:extLst>
          </p:cNvPr>
          <p:cNvPicPr>
            <a:picLocks noGrp="1"/>
          </p:cNvPicPr>
          <p:nvPr>
            <p:ph idx="1"/>
          </p:nvPr>
        </p:nvPicPr>
        <p:blipFill rotWithShape="1">
          <a:blip r:embed="rId2">
            <a:extLst>
              <a:ext uri="{28A0092B-C50C-407E-A947-70E740481C1C}">
                <a14:useLocalDpi xmlns:a14="http://schemas.microsoft.com/office/drawing/2010/main" val="0"/>
              </a:ext>
            </a:extLst>
          </a:blip>
          <a:stretch/>
        </p:blipFill>
        <p:spPr bwMode="auto">
          <a:xfrm>
            <a:off x="838200" y="1690688"/>
            <a:ext cx="9557084" cy="4525453"/>
          </a:xfrm>
          <a:prstGeom prst="rect">
            <a:avLst/>
          </a:prstGeom>
          <a:noFill/>
          <a:ln>
            <a:solidFill>
              <a:srgbClr val="FFC000"/>
            </a:solidFill>
          </a:ln>
        </p:spPr>
      </p:pic>
    </p:spTree>
    <p:extLst>
      <p:ext uri="{BB962C8B-B14F-4D97-AF65-F5344CB8AC3E}">
        <p14:creationId xmlns:p14="http://schemas.microsoft.com/office/powerpoint/2010/main" val="1602701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C4F77-86BC-4089-9EAC-DA0CDC62DEFB}"/>
              </a:ext>
            </a:extLst>
          </p:cNvPr>
          <p:cNvSpPr>
            <a:spLocks noGrp="1"/>
          </p:cNvSpPr>
          <p:nvPr>
            <p:ph type="title"/>
          </p:nvPr>
        </p:nvSpPr>
        <p:spPr>
          <a:xfrm>
            <a:off x="838200" y="529389"/>
            <a:ext cx="10515600" cy="1161299"/>
          </a:xfrm>
        </p:spPr>
        <p:txBody>
          <a:bodyPr>
            <a:normAutofit fontScale="90000"/>
          </a:bodyPr>
          <a:lstStyle/>
          <a:p>
            <a:r>
              <a:rPr lang="en-US" sz="3200" b="1" dirty="0">
                <a:solidFill>
                  <a:schemeClr val="tx1"/>
                </a:solidFill>
              </a:rPr>
              <a:t>Overall Wellbeing of the adolescent girls.</a:t>
            </a:r>
            <a:br>
              <a:rPr lang="en-US" sz="3200" b="1" dirty="0">
                <a:solidFill>
                  <a:schemeClr val="tx1"/>
                </a:solidFill>
              </a:rPr>
            </a:br>
            <a:r>
              <a:rPr lang="en-US" sz="2000" b="1" dirty="0"/>
              <a:t>This study sought to assess the perception of wellbeing of the adolescent girls. We received both positive and negative drivers of change. Some of the key drivers of  negative change included the following:</a:t>
            </a:r>
            <a:br>
              <a:rPr lang="en-US" sz="2000" b="1" dirty="0"/>
            </a:br>
            <a:endParaRPr lang="en-KE" sz="2000" b="1" dirty="0"/>
          </a:p>
        </p:txBody>
      </p:sp>
      <p:sp>
        <p:nvSpPr>
          <p:cNvPr id="3" name="Content Placeholder 2">
            <a:extLst>
              <a:ext uri="{FF2B5EF4-FFF2-40B4-BE49-F238E27FC236}">
                <a16:creationId xmlns:a16="http://schemas.microsoft.com/office/drawing/2014/main" id="{D329989A-C3C0-4916-A03B-28DE7E7BD733}"/>
              </a:ext>
            </a:extLst>
          </p:cNvPr>
          <p:cNvSpPr>
            <a:spLocks noGrp="1"/>
          </p:cNvSpPr>
          <p:nvPr>
            <p:ph sz="half" idx="1"/>
          </p:nvPr>
        </p:nvSpPr>
        <p:spPr>
          <a:xfrm>
            <a:off x="838200" y="1825625"/>
            <a:ext cx="5257800" cy="4351338"/>
          </a:xfrm>
        </p:spPr>
        <p:txBody>
          <a:bodyPr/>
          <a:lstStyle/>
          <a:p>
            <a:pPr marL="0" indent="0">
              <a:buNone/>
            </a:pPr>
            <a:r>
              <a:rPr lang="en-US" b="1" dirty="0"/>
              <a:t>Positive drivers.</a:t>
            </a:r>
            <a:endParaRPr lang="en-KE" b="1" dirty="0"/>
          </a:p>
          <a:p>
            <a:r>
              <a:rPr lang="en-KE" i="1" dirty="0"/>
              <a:t>+|+Wished to be a doctor since I had a desire on how they prime their duties of treating the sick Planning to go back to school to study and achieve the desire [Source: OL- 1-OS-2, statement: 257]</a:t>
            </a:r>
          </a:p>
          <a:p>
            <a:pPr lvl="0"/>
            <a:r>
              <a:rPr lang="en-US" b="1" dirty="0"/>
              <a:t>Peer Support Mechanisms.</a:t>
            </a:r>
            <a:endParaRPr lang="en-KE" b="1" dirty="0"/>
          </a:p>
          <a:p>
            <a:pPr lvl="0"/>
            <a:r>
              <a:rPr lang="en-US" b="1" dirty="0"/>
              <a:t>Capacity Building for adolescents.</a:t>
            </a:r>
            <a:endParaRPr lang="en-KE" b="1" dirty="0"/>
          </a:p>
          <a:p>
            <a:pPr lvl="0"/>
            <a:r>
              <a:rPr lang="en-US" b="1" dirty="0"/>
              <a:t>Guidance and counseling.</a:t>
            </a:r>
            <a:endParaRPr lang="en-KE" b="1" dirty="0"/>
          </a:p>
          <a:p>
            <a:pPr lvl="0"/>
            <a:r>
              <a:rPr lang="en-US" b="1" dirty="0"/>
              <a:t>Birth of a child.</a:t>
            </a:r>
            <a:endParaRPr lang="en-KE" b="1" dirty="0"/>
          </a:p>
          <a:p>
            <a:pPr lvl="0"/>
            <a:r>
              <a:rPr lang="en-US" b="1" dirty="0"/>
              <a:t>Marriage</a:t>
            </a:r>
            <a:endParaRPr lang="en-KE" b="1" dirty="0"/>
          </a:p>
          <a:p>
            <a:pPr marL="914400" lvl="2" indent="0">
              <a:buNone/>
            </a:pPr>
            <a:r>
              <a:rPr lang="en-US" sz="1600" b="1" dirty="0"/>
              <a:t>Multi sectoral support to adolescent girls is inevitable towards improving their general wellbeing</a:t>
            </a:r>
            <a:endParaRPr lang="en-KE" sz="1600" b="1" dirty="0"/>
          </a:p>
        </p:txBody>
      </p:sp>
      <p:sp>
        <p:nvSpPr>
          <p:cNvPr id="4" name="Content Placeholder 3">
            <a:extLst>
              <a:ext uri="{FF2B5EF4-FFF2-40B4-BE49-F238E27FC236}">
                <a16:creationId xmlns:a16="http://schemas.microsoft.com/office/drawing/2014/main" id="{980A6A73-B82E-4F78-B7A6-BDE13B6BF46F}"/>
              </a:ext>
            </a:extLst>
          </p:cNvPr>
          <p:cNvSpPr>
            <a:spLocks noGrp="1"/>
          </p:cNvSpPr>
          <p:nvPr>
            <p:ph sz="half" idx="2"/>
          </p:nvPr>
        </p:nvSpPr>
        <p:spPr/>
        <p:txBody>
          <a:bodyPr/>
          <a:lstStyle/>
          <a:p>
            <a:pPr marL="0" indent="0">
              <a:buNone/>
            </a:pPr>
            <a:r>
              <a:rPr lang="en-US" b="1" dirty="0"/>
              <a:t>Negative drivers.</a:t>
            </a:r>
            <a:endParaRPr lang="en-KE" b="1" dirty="0"/>
          </a:p>
          <a:p>
            <a:r>
              <a:rPr lang="en-KE" i="1" dirty="0"/>
              <a:t>+|+Emotionally demoralized when she dropped out of school due to pregnancy and she was bright in school, this made her loose hope Her classmates would finish school ahead of her Being the last bone in the house and the mother so much hopes in her [Source: OL-1-OS-3, statement: 311]</a:t>
            </a:r>
          </a:p>
          <a:p>
            <a:pPr lvl="0"/>
            <a:r>
              <a:rPr lang="en-US" b="1" dirty="0"/>
              <a:t>Teenage pregnancy.</a:t>
            </a:r>
            <a:endParaRPr lang="en-KE" b="1" dirty="0"/>
          </a:p>
          <a:p>
            <a:pPr lvl="0"/>
            <a:r>
              <a:rPr lang="en-US" b="1" dirty="0"/>
              <a:t>School dropouts.</a:t>
            </a:r>
            <a:endParaRPr lang="en-KE" b="1" dirty="0"/>
          </a:p>
          <a:p>
            <a:pPr lvl="0"/>
            <a:r>
              <a:rPr lang="en-US" b="1" dirty="0"/>
              <a:t>Shattered dreams.</a:t>
            </a:r>
            <a:endParaRPr lang="en-KE" b="1" dirty="0"/>
          </a:p>
          <a:p>
            <a:endParaRPr lang="en-KE" dirty="0"/>
          </a:p>
        </p:txBody>
      </p:sp>
    </p:spTree>
    <p:extLst>
      <p:ext uri="{BB962C8B-B14F-4D97-AF65-F5344CB8AC3E}">
        <p14:creationId xmlns:p14="http://schemas.microsoft.com/office/powerpoint/2010/main" val="42343588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D5988-E16E-4B7A-9CCE-C8A3B08D940C}"/>
              </a:ext>
            </a:extLst>
          </p:cNvPr>
          <p:cNvSpPr>
            <a:spLocks noGrp="1"/>
          </p:cNvSpPr>
          <p:nvPr>
            <p:ph type="ctrTitle"/>
          </p:nvPr>
        </p:nvSpPr>
        <p:spPr>
          <a:xfrm>
            <a:off x="7871790" y="2042319"/>
            <a:ext cx="3168000" cy="2387600"/>
          </a:xfrm>
        </p:spPr>
        <p:txBody>
          <a:bodyPr anchor="b">
            <a:normAutofit/>
          </a:bodyPr>
          <a:lstStyle/>
          <a:p>
            <a:r>
              <a:rPr lang="en-US" sz="3000"/>
              <a:t>Below is the map depicting the drivers of change affecting the overall wellbeing of the adolescent girls.</a:t>
            </a:r>
            <a:br>
              <a:rPr lang="en-KE" sz="3000"/>
            </a:br>
            <a:endParaRPr lang="en-KE" sz="3000"/>
          </a:p>
        </p:txBody>
      </p:sp>
      <p:sp>
        <p:nvSpPr>
          <p:cNvPr id="9" name="Subtitle 2">
            <a:extLst>
              <a:ext uri="{FF2B5EF4-FFF2-40B4-BE49-F238E27FC236}">
                <a16:creationId xmlns:a16="http://schemas.microsoft.com/office/drawing/2014/main" id="{82DE3449-2D57-4EE0-B92F-1255D3790CE6}"/>
              </a:ext>
            </a:extLst>
          </p:cNvPr>
          <p:cNvSpPr>
            <a:spLocks noGrp="1"/>
          </p:cNvSpPr>
          <p:nvPr>
            <p:ph type="subTitle" idx="1"/>
          </p:nvPr>
        </p:nvSpPr>
        <p:spPr>
          <a:xfrm>
            <a:off x="7871790" y="5166704"/>
            <a:ext cx="3168000" cy="766957"/>
          </a:xfrm>
        </p:spPr>
        <p:txBody>
          <a:bodyPr/>
          <a:lstStyle/>
          <a:p>
            <a:r>
              <a:rPr lang="en-US" b="1" dirty="0"/>
              <a:t>Overall Wellbeing of the adolescent girls</a:t>
            </a:r>
            <a:endParaRPr lang="en-US" dirty="0"/>
          </a:p>
        </p:txBody>
      </p:sp>
      <p:pic>
        <p:nvPicPr>
          <p:cNvPr id="4" name="Content Placeholder 3" descr="Diagram&#10;&#10;Description automatically generated">
            <a:extLst>
              <a:ext uri="{FF2B5EF4-FFF2-40B4-BE49-F238E27FC236}">
                <a16:creationId xmlns:a16="http://schemas.microsoft.com/office/drawing/2014/main" id="{41847CA8-D679-4E0B-9C1E-ABA3EEFAC337}"/>
              </a:ext>
            </a:extLst>
          </p:cNvPr>
          <p:cNvPicPr>
            <a:picLocks noGrp="1"/>
          </p:cNvPicPr>
          <p:nvPr>
            <p:ph type="pic" sz="quarter" idx="12"/>
          </p:nvPr>
        </p:nvPicPr>
        <p:blipFill rotWithShape="1">
          <a:blip r:embed="rId2">
            <a:extLst>
              <a:ext uri="{28A0092B-C50C-407E-A947-70E740481C1C}">
                <a14:useLocalDpi xmlns:a14="http://schemas.microsoft.com/office/drawing/2010/main" val="0"/>
              </a:ext>
            </a:extLst>
          </a:blip>
          <a:stretch/>
        </p:blipFill>
        <p:spPr bwMode="auto">
          <a:xfrm>
            <a:off x="1267711" y="872400"/>
            <a:ext cx="6503927" cy="5382000"/>
          </a:xfrm>
          <a:prstGeom prst="rect">
            <a:avLst/>
          </a:prstGeom>
          <a:noFill/>
          <a:ln>
            <a:noFill/>
          </a:ln>
        </p:spPr>
      </p:pic>
    </p:spTree>
    <p:extLst>
      <p:ext uri="{BB962C8B-B14F-4D97-AF65-F5344CB8AC3E}">
        <p14:creationId xmlns:p14="http://schemas.microsoft.com/office/powerpoint/2010/main" val="1119092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D89C-DC39-4F0E-9708-8E2E5A24658C}"/>
              </a:ext>
            </a:extLst>
          </p:cNvPr>
          <p:cNvSpPr>
            <a:spLocks noGrp="1"/>
          </p:cNvSpPr>
          <p:nvPr>
            <p:ph type="title"/>
          </p:nvPr>
        </p:nvSpPr>
        <p:spPr>
          <a:xfrm>
            <a:off x="839788" y="987424"/>
            <a:ext cx="3932237" cy="1069975"/>
          </a:xfrm>
        </p:spPr>
        <p:txBody>
          <a:bodyPr anchor="b">
            <a:normAutofit/>
          </a:bodyPr>
          <a:lstStyle/>
          <a:p>
            <a:r>
              <a:rPr lang="en-US" sz="2700" b="1"/>
              <a:t>Household economic status.</a:t>
            </a:r>
            <a:br>
              <a:rPr lang="en-KE" sz="2700" b="1"/>
            </a:br>
            <a:endParaRPr lang="en-KE" sz="2700"/>
          </a:p>
        </p:txBody>
      </p:sp>
      <p:graphicFrame>
        <p:nvGraphicFramePr>
          <p:cNvPr id="5" name="Content Placeholder 2">
            <a:extLst>
              <a:ext uri="{FF2B5EF4-FFF2-40B4-BE49-F238E27FC236}">
                <a16:creationId xmlns:a16="http://schemas.microsoft.com/office/drawing/2014/main" id="{3706578B-1B56-4E10-981A-2C4F05A0615D}"/>
              </a:ext>
            </a:extLst>
          </p:cNvPr>
          <p:cNvGraphicFramePr>
            <a:graphicFrameLocks noGrp="1"/>
          </p:cNvGraphicFramePr>
          <p:nvPr>
            <p:ph idx="1"/>
            <p:extLst>
              <p:ext uri="{D42A27DB-BD31-4B8C-83A1-F6EECF244321}">
                <p14:modId xmlns:p14="http://schemas.microsoft.com/office/powerpoint/2010/main" val="429449969"/>
              </p:ext>
            </p:extLst>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Placeholder 3">
            <a:extLst>
              <a:ext uri="{FF2B5EF4-FFF2-40B4-BE49-F238E27FC236}">
                <a16:creationId xmlns:a16="http://schemas.microsoft.com/office/drawing/2014/main" id="{8D5C9769-5DB6-4B71-8B85-08EA8F3F2BE5}"/>
              </a:ext>
            </a:extLst>
          </p:cNvPr>
          <p:cNvSpPr>
            <a:spLocks noGrp="1"/>
          </p:cNvSpPr>
          <p:nvPr>
            <p:ph type="body" sz="half" idx="2"/>
          </p:nvPr>
        </p:nvSpPr>
        <p:spPr>
          <a:xfrm>
            <a:off x="-1903411" y="3157869"/>
            <a:ext cx="4444592" cy="3864847"/>
          </a:xfrm>
        </p:spPr>
        <p:txBody>
          <a:bodyPr/>
          <a:lstStyle/>
          <a:p>
            <a:endParaRPr lang="en-US" dirty="0"/>
          </a:p>
        </p:txBody>
      </p:sp>
      <p:pic>
        <p:nvPicPr>
          <p:cNvPr id="8" name="Picture 2">
            <a:extLst>
              <a:ext uri="{FF2B5EF4-FFF2-40B4-BE49-F238E27FC236}">
                <a16:creationId xmlns:a16="http://schemas.microsoft.com/office/drawing/2014/main" id="{C565DD48-7365-4086-9B19-BB81A02AD2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2744" y="2027138"/>
            <a:ext cx="3721396" cy="301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8917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967AF-522F-4ECD-887F-242F90D7B615}"/>
              </a:ext>
            </a:extLst>
          </p:cNvPr>
          <p:cNvSpPr>
            <a:spLocks noGrp="1"/>
          </p:cNvSpPr>
          <p:nvPr>
            <p:ph type="title"/>
          </p:nvPr>
        </p:nvSpPr>
        <p:spPr/>
        <p:txBody>
          <a:bodyPr>
            <a:normAutofit fontScale="90000"/>
          </a:bodyPr>
          <a:lstStyle/>
          <a:p>
            <a:r>
              <a:rPr lang="en-US" b="1" dirty="0"/>
              <a:t>Household economic status.</a:t>
            </a:r>
            <a:br>
              <a:rPr lang="en-US" b="1" dirty="0"/>
            </a:br>
            <a:r>
              <a:rPr lang="en-US" sz="2700" b="1" dirty="0"/>
              <a:t>F</a:t>
            </a:r>
            <a:r>
              <a:rPr lang="en-US" sz="2700" dirty="0"/>
              <a:t>actors of change affecting household economic status</a:t>
            </a:r>
            <a:br>
              <a:rPr lang="en-KE" b="1" dirty="0"/>
            </a:br>
            <a:endParaRPr lang="en-KE" dirty="0"/>
          </a:p>
        </p:txBody>
      </p:sp>
      <p:pic>
        <p:nvPicPr>
          <p:cNvPr id="4" name="Content Placeholder 3">
            <a:extLst>
              <a:ext uri="{FF2B5EF4-FFF2-40B4-BE49-F238E27FC236}">
                <a16:creationId xmlns:a16="http://schemas.microsoft.com/office/drawing/2014/main" id="{654FBAB7-74C5-4E74-979D-678ECF498C02}"/>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1811" y="1825625"/>
            <a:ext cx="7928377" cy="4138613"/>
          </a:xfrm>
          <a:prstGeom prst="rect">
            <a:avLst/>
          </a:prstGeom>
          <a:noFill/>
          <a:ln>
            <a:noFill/>
          </a:ln>
        </p:spPr>
      </p:pic>
    </p:spTree>
    <p:extLst>
      <p:ext uri="{BB962C8B-B14F-4D97-AF65-F5344CB8AC3E}">
        <p14:creationId xmlns:p14="http://schemas.microsoft.com/office/powerpoint/2010/main" val="14622113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D20FAF8-029D-4B6D-A9A4-0958680FD2B7}"/>
              </a:ext>
            </a:extLst>
          </p:cNvPr>
          <p:cNvSpPr>
            <a:spLocks noGrp="1"/>
          </p:cNvSpPr>
          <p:nvPr>
            <p:ph type="title"/>
          </p:nvPr>
        </p:nvSpPr>
        <p:spPr>
          <a:xfrm>
            <a:off x="643467" y="321734"/>
            <a:ext cx="4970877" cy="1135737"/>
          </a:xfrm>
        </p:spPr>
        <p:txBody>
          <a:bodyPr vert="horz" lIns="91440" tIns="45720" rIns="91440" bIns="45720" rtlCol="0" anchor="ctr">
            <a:normAutofit fontScale="90000"/>
          </a:bodyPr>
          <a:lstStyle/>
          <a:p>
            <a:pPr algn="ctr"/>
            <a:r>
              <a:rPr lang="en-US" sz="3600" b="1" kern="1200" dirty="0">
                <a:solidFill>
                  <a:schemeClr val="tx1"/>
                </a:solidFill>
                <a:latin typeface="+mj-lt"/>
                <a:ea typeface="+mj-ea"/>
                <a:cs typeface="+mj-cs"/>
              </a:rPr>
              <a:t>Improved Community Relationships</a:t>
            </a:r>
            <a:br>
              <a:rPr lang="en-US" sz="3600" b="1" kern="1200" dirty="0">
                <a:solidFill>
                  <a:schemeClr val="tx1"/>
                </a:solidFill>
                <a:latin typeface="+mj-lt"/>
                <a:ea typeface="+mj-ea"/>
                <a:cs typeface="+mj-cs"/>
              </a:rPr>
            </a:br>
            <a:endParaRPr lang="en-US" sz="3600" b="1" kern="1200" dirty="0"/>
          </a:p>
        </p:txBody>
      </p:sp>
      <p:sp>
        <p:nvSpPr>
          <p:cNvPr id="3" name="Content Placeholder 2">
            <a:extLst>
              <a:ext uri="{FF2B5EF4-FFF2-40B4-BE49-F238E27FC236}">
                <a16:creationId xmlns:a16="http://schemas.microsoft.com/office/drawing/2014/main" id="{2EF558B4-F1A4-4106-B369-20067D0676F3}"/>
              </a:ext>
            </a:extLst>
          </p:cNvPr>
          <p:cNvSpPr>
            <a:spLocks noGrp="1"/>
          </p:cNvSpPr>
          <p:nvPr>
            <p:ph sz="half" idx="1"/>
          </p:nvPr>
        </p:nvSpPr>
        <p:spPr>
          <a:xfrm>
            <a:off x="643468" y="1782981"/>
            <a:ext cx="4970877" cy="4393982"/>
          </a:xfrm>
        </p:spPr>
        <p:txBody>
          <a:bodyPr vert="horz" lIns="91440" tIns="45720" rIns="91440" bIns="45720" rtlCol="0">
            <a:normAutofit fontScale="92500" lnSpcReduction="20000"/>
          </a:bodyPr>
          <a:lstStyle/>
          <a:p>
            <a:r>
              <a:rPr lang="en-US" sz="2400" b="1" i="1" dirty="0">
                <a:latin typeface="Bahnschrift SemiLight SemiConde" panose="020B0502040204020203" pitchFamily="34" charset="0"/>
              </a:rPr>
              <a:t>The study also sought to assess the perceptions of the girls regarding the community relationships facilitative to adolescent health. </a:t>
            </a:r>
          </a:p>
          <a:p>
            <a:r>
              <a:rPr lang="en-US" sz="2400" b="1" i="1" dirty="0">
                <a:latin typeface="Bahnschrift SemiLight SemiConde" panose="020B0502040204020203" pitchFamily="34" charset="0"/>
              </a:rPr>
              <a:t>This is because FEED uses Community focused approaches to promote behavior change. Some of the key drivers of change shared by the girls are summarized in the table. </a:t>
            </a:r>
          </a:p>
          <a:p>
            <a:r>
              <a:rPr lang="en-US" sz="2400" b="1" i="1" dirty="0">
                <a:latin typeface="Bahnschrift SemiLight SemiConde" panose="020B0502040204020203" pitchFamily="34" charset="0"/>
              </a:rPr>
              <a:t>While the in-school girls had less information regarding community organization towards adolescents’ girls. Both cohorts still shared that communities working together benefited the girls Education and health outcomes.</a:t>
            </a:r>
            <a:br>
              <a:rPr lang="en-KE" sz="2400" dirty="0"/>
            </a:br>
            <a:endParaRPr lang="en-US" sz="2400" b="1" dirty="0">
              <a:latin typeface="Bahnschrift SemiLight SemiConde" panose="020B0502040204020203" pitchFamily="34" charset="0"/>
            </a:endParaRPr>
          </a:p>
          <a:p>
            <a:endParaRPr lang="en-US" sz="2000" dirty="0"/>
          </a:p>
        </p:txBody>
      </p:sp>
      <p:sp>
        <p:nvSpPr>
          <p:cNvPr id="25" name="Isosceles Triangle 2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0" name="Isosceles Triangle 29">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5" name="Content Placeholder 4">
            <a:extLst>
              <a:ext uri="{FF2B5EF4-FFF2-40B4-BE49-F238E27FC236}">
                <a16:creationId xmlns:a16="http://schemas.microsoft.com/office/drawing/2014/main" id="{231553D8-59DC-4C5B-AC1B-4A9CD2BDB152}"/>
              </a:ext>
            </a:extLst>
          </p:cNvPr>
          <p:cNvGraphicFramePr>
            <a:graphicFrameLocks noGrp="1"/>
          </p:cNvGraphicFramePr>
          <p:nvPr>
            <p:ph sz="half" idx="2"/>
            <p:extLst>
              <p:ext uri="{D42A27DB-BD31-4B8C-83A1-F6EECF244321}">
                <p14:modId xmlns:p14="http://schemas.microsoft.com/office/powerpoint/2010/main" val="313045139"/>
              </p:ext>
            </p:extLst>
          </p:nvPr>
        </p:nvGraphicFramePr>
        <p:xfrm>
          <a:off x="6257813" y="1009749"/>
          <a:ext cx="5290722" cy="4838502"/>
        </p:xfrm>
        <a:graphic>
          <a:graphicData uri="http://schemas.openxmlformats.org/drawingml/2006/table">
            <a:tbl>
              <a:tblPr firstRow="1" firstCol="1" bandRow="1">
                <a:noFill/>
                <a:tableStyleId>{5C22544A-7EE6-4342-B048-85BDC9FD1C3A}</a:tableStyleId>
              </a:tblPr>
              <a:tblGrid>
                <a:gridCol w="3991245">
                  <a:extLst>
                    <a:ext uri="{9D8B030D-6E8A-4147-A177-3AD203B41FA5}">
                      <a16:colId xmlns:a16="http://schemas.microsoft.com/office/drawing/2014/main" val="4205631331"/>
                    </a:ext>
                  </a:extLst>
                </a:gridCol>
                <a:gridCol w="355367">
                  <a:extLst>
                    <a:ext uri="{9D8B030D-6E8A-4147-A177-3AD203B41FA5}">
                      <a16:colId xmlns:a16="http://schemas.microsoft.com/office/drawing/2014/main" val="804533066"/>
                    </a:ext>
                  </a:extLst>
                </a:gridCol>
                <a:gridCol w="472055">
                  <a:extLst>
                    <a:ext uri="{9D8B030D-6E8A-4147-A177-3AD203B41FA5}">
                      <a16:colId xmlns:a16="http://schemas.microsoft.com/office/drawing/2014/main" val="769338709"/>
                    </a:ext>
                  </a:extLst>
                </a:gridCol>
                <a:gridCol w="472055">
                  <a:extLst>
                    <a:ext uri="{9D8B030D-6E8A-4147-A177-3AD203B41FA5}">
                      <a16:colId xmlns:a16="http://schemas.microsoft.com/office/drawing/2014/main" val="1994347901"/>
                    </a:ext>
                  </a:extLst>
                </a:gridCol>
              </a:tblGrid>
              <a:tr h="579407">
                <a:tc>
                  <a:txBody>
                    <a:bodyPr/>
                    <a:lstStyle/>
                    <a:p>
                      <a:pPr>
                        <a:lnSpc>
                          <a:spcPct val="107000"/>
                        </a:lnSpc>
                        <a:spcAft>
                          <a:spcPts val="800"/>
                        </a:spcAft>
                      </a:pPr>
                      <a:r>
                        <a:rPr lang="en-KE" sz="1700" b="1" cap="none" spc="0">
                          <a:solidFill>
                            <a:schemeClr val="tx1"/>
                          </a:solidFill>
                          <a:effectLst/>
                        </a:rPr>
                        <a:t>Improved community relationships</a:t>
                      </a:r>
                      <a:endParaRPr lang="en-KE" sz="17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76377" marT="30551" marB="229132" anchor="ctr">
                    <a:lnL w="12700" cmpd="sng">
                      <a:noFill/>
                      <a:prstDash val="solid"/>
                    </a:lnL>
                    <a:lnR w="12700" cmpd="sng">
                      <a:noFill/>
                      <a:prstDash val="solid"/>
                    </a:lnR>
                    <a:lnT w="28575" cap="flat" cmpd="sng" algn="ctr">
                      <a:solidFill>
                        <a:schemeClr val="tx1"/>
                      </a:solidFill>
                      <a:prstDash val="solid"/>
                    </a:lnT>
                    <a:lnB w="12700" cmpd="sng">
                      <a:noFill/>
                      <a:prstDash val="solid"/>
                    </a:lnB>
                    <a:noFill/>
                  </a:tcPr>
                </a:tc>
                <a:tc>
                  <a:txBody>
                    <a:bodyPr/>
                    <a:lstStyle/>
                    <a:p>
                      <a:pPr algn="r">
                        <a:lnSpc>
                          <a:spcPct val="107000"/>
                        </a:lnSpc>
                        <a:spcAft>
                          <a:spcPts val="800"/>
                        </a:spcAft>
                      </a:pPr>
                      <a:r>
                        <a:rPr lang="en-KE" sz="1700" b="1" cap="none" spc="0">
                          <a:solidFill>
                            <a:schemeClr val="tx1"/>
                          </a:solidFill>
                          <a:effectLst/>
                        </a:rPr>
                        <a:t>0</a:t>
                      </a:r>
                      <a:endParaRPr lang="en-KE" sz="17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76377" marT="30551" marB="229132" anchor="ctr">
                    <a:lnL w="12700" cmpd="sng">
                      <a:noFill/>
                      <a:prstDash val="solid"/>
                    </a:lnL>
                    <a:lnR w="12700" cmpd="sng">
                      <a:noFill/>
                      <a:prstDash val="solid"/>
                    </a:lnR>
                    <a:lnT w="28575" cap="flat" cmpd="sng" algn="ctr">
                      <a:solidFill>
                        <a:schemeClr val="tx1"/>
                      </a:solidFill>
                      <a:prstDash val="solid"/>
                    </a:lnT>
                    <a:lnB w="12700" cmpd="sng">
                      <a:noFill/>
                      <a:prstDash val="solid"/>
                    </a:lnB>
                    <a:noFill/>
                  </a:tcPr>
                </a:tc>
                <a:tc>
                  <a:txBody>
                    <a:bodyPr/>
                    <a:lstStyle/>
                    <a:p>
                      <a:pPr algn="r">
                        <a:lnSpc>
                          <a:spcPct val="107000"/>
                        </a:lnSpc>
                        <a:spcAft>
                          <a:spcPts val="800"/>
                        </a:spcAft>
                      </a:pPr>
                      <a:r>
                        <a:rPr lang="en-KE" sz="1700" b="1" cap="none" spc="0">
                          <a:solidFill>
                            <a:schemeClr val="tx1"/>
                          </a:solidFill>
                          <a:effectLst/>
                        </a:rPr>
                        <a:t>22</a:t>
                      </a:r>
                      <a:endParaRPr lang="en-KE" sz="17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76377" marT="30551" marB="229132" anchor="ctr">
                    <a:lnL w="12700" cmpd="sng">
                      <a:noFill/>
                      <a:prstDash val="solid"/>
                    </a:lnL>
                    <a:lnR w="12700" cmpd="sng">
                      <a:noFill/>
                      <a:prstDash val="solid"/>
                    </a:lnR>
                    <a:lnT w="28575" cap="flat" cmpd="sng" algn="ctr">
                      <a:solidFill>
                        <a:schemeClr val="tx1"/>
                      </a:solidFill>
                      <a:prstDash val="solid"/>
                    </a:lnT>
                    <a:lnB w="12700" cmpd="sng">
                      <a:noFill/>
                      <a:prstDash val="solid"/>
                    </a:lnB>
                    <a:noFill/>
                  </a:tcPr>
                </a:tc>
                <a:tc>
                  <a:txBody>
                    <a:bodyPr/>
                    <a:lstStyle/>
                    <a:p>
                      <a:pPr algn="r">
                        <a:lnSpc>
                          <a:spcPct val="107000"/>
                        </a:lnSpc>
                        <a:spcAft>
                          <a:spcPts val="800"/>
                        </a:spcAft>
                      </a:pPr>
                      <a:r>
                        <a:rPr lang="en-KE" sz="1700" b="1" cap="none" spc="0">
                          <a:solidFill>
                            <a:schemeClr val="tx1"/>
                          </a:solidFill>
                          <a:effectLst/>
                        </a:rPr>
                        <a:t>22</a:t>
                      </a:r>
                      <a:endParaRPr lang="en-KE" sz="17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76377" marT="30551" marB="229132" anchor="ctr">
                    <a:lnL w="12700" cmpd="sng">
                      <a:noFill/>
                      <a:prstDash val="solid"/>
                    </a:lnL>
                    <a:lnR w="12700" cmpd="sng">
                      <a:noFill/>
                      <a:prstDash val="solid"/>
                    </a:lnR>
                    <a:lnT w="28575" cap="flat" cmpd="sng" algn="ctr">
                      <a:solidFill>
                        <a:schemeClr val="tx1"/>
                      </a:solidFill>
                      <a:prstDash val="solid"/>
                    </a:lnT>
                    <a:lnB w="12700" cmpd="sng">
                      <a:noFill/>
                      <a:prstDash val="solid"/>
                    </a:lnB>
                    <a:noFill/>
                  </a:tcPr>
                </a:tc>
                <a:extLst>
                  <a:ext uri="{0D108BD9-81ED-4DB2-BD59-A6C34878D82A}">
                    <a16:rowId xmlns:a16="http://schemas.microsoft.com/office/drawing/2014/main" val="2969513658"/>
                  </a:ext>
                </a:extLst>
              </a:tr>
              <a:tr h="851819">
                <a:tc>
                  <a:txBody>
                    <a:bodyPr/>
                    <a:lstStyle/>
                    <a:p>
                      <a:pPr>
                        <a:lnSpc>
                          <a:spcPct val="107000"/>
                        </a:lnSpc>
                        <a:spcAft>
                          <a:spcPts val="800"/>
                        </a:spcAft>
                      </a:pPr>
                      <a:r>
                        <a:rPr lang="en-KE" sz="1700" b="1" cap="none" spc="0">
                          <a:solidFill>
                            <a:schemeClr val="tx1"/>
                          </a:solidFill>
                          <a:effectLst/>
                        </a:rPr>
                        <a:t>Community assistance for adolescent girls to return to school</a:t>
                      </a:r>
                      <a:endParaRPr lang="en-KE" sz="17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76377" marT="30551" marB="229132" anchor="ctr">
                    <a:lnL w="12700" cmpd="sng">
                      <a:noFill/>
                      <a:prstDash val="solid"/>
                    </a:lnL>
                    <a:lnR w="12700" cmpd="sng">
                      <a:noFill/>
                      <a:prstDash val="solid"/>
                    </a:lnR>
                    <a:lnT w="12700" cmpd="sng">
                      <a:noFill/>
                      <a:prstDash val="solid"/>
                    </a:lnT>
                    <a:lnB w="6350" cap="flat" cmpd="sng" algn="ctr">
                      <a:solidFill>
                        <a:schemeClr val="tx1"/>
                      </a:solidFill>
                      <a:prstDash val="solid"/>
                    </a:lnB>
                    <a:noFill/>
                  </a:tcPr>
                </a:tc>
                <a:tc>
                  <a:txBody>
                    <a:bodyPr/>
                    <a:lstStyle/>
                    <a:p>
                      <a:pPr algn="r">
                        <a:lnSpc>
                          <a:spcPct val="107000"/>
                        </a:lnSpc>
                        <a:spcAft>
                          <a:spcPts val="800"/>
                        </a:spcAft>
                      </a:pPr>
                      <a:r>
                        <a:rPr lang="en-KE" sz="1700" cap="none" spc="0">
                          <a:solidFill>
                            <a:schemeClr val="tx1"/>
                          </a:solidFill>
                          <a:effectLst/>
                        </a:rPr>
                        <a:t>2</a:t>
                      </a:r>
                      <a:endParaRPr lang="en-KE" sz="17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76377" marT="30551" marB="229132" anchor="ctr">
                    <a:lnL w="12700" cmpd="sng">
                      <a:noFill/>
                      <a:prstDash val="solid"/>
                    </a:lnL>
                    <a:lnR w="12700" cmpd="sng">
                      <a:noFill/>
                      <a:prstDash val="solid"/>
                    </a:lnR>
                    <a:lnT w="12700" cmpd="sng">
                      <a:noFill/>
                      <a:prstDash val="solid"/>
                    </a:lnT>
                    <a:lnB w="6350" cap="flat" cmpd="sng" algn="ctr">
                      <a:solidFill>
                        <a:schemeClr val="tx1"/>
                      </a:solidFill>
                      <a:prstDash val="solid"/>
                    </a:lnB>
                    <a:noFill/>
                  </a:tcPr>
                </a:tc>
                <a:tc>
                  <a:txBody>
                    <a:bodyPr/>
                    <a:lstStyle/>
                    <a:p>
                      <a:pPr algn="r">
                        <a:lnSpc>
                          <a:spcPct val="107000"/>
                        </a:lnSpc>
                        <a:spcAft>
                          <a:spcPts val="800"/>
                        </a:spcAft>
                      </a:pPr>
                      <a:r>
                        <a:rPr lang="en-KE" sz="1700" cap="none" spc="0">
                          <a:solidFill>
                            <a:schemeClr val="tx1"/>
                          </a:solidFill>
                          <a:effectLst/>
                        </a:rPr>
                        <a:t>0</a:t>
                      </a:r>
                      <a:endParaRPr lang="en-KE" sz="17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76377" marT="30551" marB="229132" anchor="ctr">
                    <a:lnL w="12700" cmpd="sng">
                      <a:noFill/>
                      <a:prstDash val="solid"/>
                    </a:lnL>
                    <a:lnR w="12700" cmpd="sng">
                      <a:noFill/>
                      <a:prstDash val="solid"/>
                    </a:lnR>
                    <a:lnT w="12700" cmpd="sng">
                      <a:noFill/>
                      <a:prstDash val="solid"/>
                    </a:lnT>
                    <a:lnB w="6350" cap="flat" cmpd="sng" algn="ctr">
                      <a:solidFill>
                        <a:schemeClr val="tx1"/>
                      </a:solidFill>
                      <a:prstDash val="solid"/>
                    </a:lnB>
                    <a:noFill/>
                  </a:tcPr>
                </a:tc>
                <a:tc>
                  <a:txBody>
                    <a:bodyPr/>
                    <a:lstStyle/>
                    <a:p>
                      <a:pPr algn="r">
                        <a:lnSpc>
                          <a:spcPct val="107000"/>
                        </a:lnSpc>
                        <a:spcAft>
                          <a:spcPts val="800"/>
                        </a:spcAft>
                      </a:pPr>
                      <a:r>
                        <a:rPr lang="en-KE" sz="1700" cap="none" spc="0">
                          <a:solidFill>
                            <a:schemeClr val="tx1"/>
                          </a:solidFill>
                          <a:effectLst/>
                        </a:rPr>
                        <a:t>2</a:t>
                      </a:r>
                      <a:endParaRPr lang="en-KE" sz="17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76377" marT="30551" marB="229132" anchor="ctr">
                    <a:lnL w="12700" cmpd="sng">
                      <a:noFill/>
                      <a:prstDash val="solid"/>
                    </a:lnL>
                    <a:lnR w="12700" cmpd="sng">
                      <a:noFill/>
                      <a:prstDash val="solid"/>
                    </a:lnR>
                    <a:lnT w="12700" cmpd="sng">
                      <a:noFill/>
                      <a:prstDash val="solid"/>
                    </a:lnT>
                    <a:lnB w="6350" cap="flat" cmpd="sng" algn="ctr">
                      <a:solidFill>
                        <a:schemeClr val="tx1"/>
                      </a:solidFill>
                      <a:prstDash val="solid"/>
                    </a:lnB>
                    <a:noFill/>
                  </a:tcPr>
                </a:tc>
                <a:extLst>
                  <a:ext uri="{0D108BD9-81ED-4DB2-BD59-A6C34878D82A}">
                    <a16:rowId xmlns:a16="http://schemas.microsoft.com/office/drawing/2014/main" val="4113363230"/>
                  </a:ext>
                </a:extLst>
              </a:tr>
              <a:tr h="851819">
                <a:tc>
                  <a:txBody>
                    <a:bodyPr/>
                    <a:lstStyle/>
                    <a:p>
                      <a:pPr>
                        <a:lnSpc>
                          <a:spcPct val="107000"/>
                        </a:lnSpc>
                        <a:spcAft>
                          <a:spcPts val="800"/>
                        </a:spcAft>
                      </a:pPr>
                      <a:r>
                        <a:rPr lang="en-KE" sz="1700" b="1" cap="none" spc="0">
                          <a:solidFill>
                            <a:schemeClr val="tx1"/>
                          </a:solidFill>
                          <a:effectLst/>
                        </a:rPr>
                        <a:t>Community education of importance of education</a:t>
                      </a:r>
                      <a:endParaRPr lang="en-KE" sz="17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76377" marT="30551" marB="229132" anchor="ctr">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pPr algn="r">
                        <a:lnSpc>
                          <a:spcPct val="107000"/>
                        </a:lnSpc>
                        <a:spcAft>
                          <a:spcPts val="800"/>
                        </a:spcAft>
                      </a:pPr>
                      <a:r>
                        <a:rPr lang="en-KE" sz="1700" cap="none" spc="0">
                          <a:solidFill>
                            <a:schemeClr val="tx1"/>
                          </a:solidFill>
                          <a:effectLst/>
                        </a:rPr>
                        <a:t>2</a:t>
                      </a:r>
                      <a:endParaRPr lang="en-KE" sz="17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76377" marT="30551" marB="229132" anchor="ctr">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pPr algn="r">
                        <a:lnSpc>
                          <a:spcPct val="107000"/>
                        </a:lnSpc>
                        <a:spcAft>
                          <a:spcPts val="800"/>
                        </a:spcAft>
                      </a:pPr>
                      <a:r>
                        <a:rPr lang="en-KE" sz="1700" cap="none" spc="0">
                          <a:solidFill>
                            <a:schemeClr val="tx1"/>
                          </a:solidFill>
                          <a:effectLst/>
                        </a:rPr>
                        <a:t>0</a:t>
                      </a:r>
                      <a:endParaRPr lang="en-KE" sz="17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76377" marT="30551" marB="229132" anchor="ctr">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pPr algn="r">
                        <a:lnSpc>
                          <a:spcPct val="107000"/>
                        </a:lnSpc>
                        <a:spcAft>
                          <a:spcPts val="800"/>
                        </a:spcAft>
                      </a:pPr>
                      <a:r>
                        <a:rPr lang="en-KE" sz="1700" cap="none" spc="0">
                          <a:solidFill>
                            <a:schemeClr val="tx1"/>
                          </a:solidFill>
                          <a:effectLst/>
                        </a:rPr>
                        <a:t>2</a:t>
                      </a:r>
                      <a:endParaRPr lang="en-KE" sz="17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76377" marT="30551" marB="229132" anchor="ctr">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3231451005"/>
                  </a:ext>
                </a:extLst>
              </a:tr>
              <a:tr h="851819">
                <a:tc>
                  <a:txBody>
                    <a:bodyPr/>
                    <a:lstStyle/>
                    <a:p>
                      <a:pPr>
                        <a:lnSpc>
                          <a:spcPct val="107000"/>
                        </a:lnSpc>
                        <a:spcAft>
                          <a:spcPts val="800"/>
                        </a:spcAft>
                      </a:pPr>
                      <a:r>
                        <a:rPr lang="en-KE" sz="1700" b="1" cap="none" spc="0">
                          <a:solidFill>
                            <a:schemeClr val="tx1"/>
                          </a:solidFill>
                          <a:effectLst/>
                        </a:rPr>
                        <a:t>Community interventions to curb school drop outs of adolescent girls</a:t>
                      </a:r>
                      <a:endParaRPr lang="en-KE" sz="17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76377" marT="30551" marB="229132" anchor="ctr">
                    <a:lnL w="12700" cmpd="sng">
                      <a:noFill/>
                      <a:prstDash val="solid"/>
                    </a:lnL>
                    <a:lnR w="12700" cmpd="sng">
                      <a:noFill/>
                      <a:prstDash val="solid"/>
                    </a:lnR>
                    <a:lnT w="12700" cmpd="sng">
                      <a:noFill/>
                      <a:prstDash val="solid"/>
                    </a:lnT>
                    <a:lnB w="6350" cap="flat" cmpd="sng" algn="ctr">
                      <a:solidFill>
                        <a:schemeClr val="tx1"/>
                      </a:solidFill>
                      <a:prstDash val="solid"/>
                    </a:lnB>
                    <a:noFill/>
                  </a:tcPr>
                </a:tc>
                <a:tc>
                  <a:txBody>
                    <a:bodyPr/>
                    <a:lstStyle/>
                    <a:p>
                      <a:pPr algn="r">
                        <a:lnSpc>
                          <a:spcPct val="107000"/>
                        </a:lnSpc>
                        <a:spcAft>
                          <a:spcPts val="800"/>
                        </a:spcAft>
                      </a:pPr>
                      <a:r>
                        <a:rPr lang="en-KE" sz="1700" cap="none" spc="0">
                          <a:solidFill>
                            <a:schemeClr val="tx1"/>
                          </a:solidFill>
                          <a:effectLst/>
                        </a:rPr>
                        <a:t>2</a:t>
                      </a:r>
                      <a:endParaRPr lang="en-KE" sz="17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76377" marT="30551" marB="229132" anchor="ctr">
                    <a:lnL w="12700" cmpd="sng">
                      <a:noFill/>
                      <a:prstDash val="solid"/>
                    </a:lnL>
                    <a:lnR w="12700" cmpd="sng">
                      <a:noFill/>
                      <a:prstDash val="solid"/>
                    </a:lnR>
                    <a:lnT w="12700" cmpd="sng">
                      <a:noFill/>
                      <a:prstDash val="solid"/>
                    </a:lnT>
                    <a:lnB w="6350" cap="flat" cmpd="sng" algn="ctr">
                      <a:solidFill>
                        <a:schemeClr val="tx1"/>
                      </a:solidFill>
                      <a:prstDash val="solid"/>
                    </a:lnB>
                    <a:noFill/>
                  </a:tcPr>
                </a:tc>
                <a:tc>
                  <a:txBody>
                    <a:bodyPr/>
                    <a:lstStyle/>
                    <a:p>
                      <a:pPr algn="r">
                        <a:lnSpc>
                          <a:spcPct val="107000"/>
                        </a:lnSpc>
                        <a:spcAft>
                          <a:spcPts val="800"/>
                        </a:spcAft>
                      </a:pPr>
                      <a:r>
                        <a:rPr lang="en-KE" sz="1700" cap="none" spc="0">
                          <a:solidFill>
                            <a:schemeClr val="tx1"/>
                          </a:solidFill>
                          <a:effectLst/>
                        </a:rPr>
                        <a:t>0</a:t>
                      </a:r>
                      <a:endParaRPr lang="en-KE" sz="17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76377" marT="30551" marB="229132" anchor="ctr">
                    <a:lnL w="12700" cmpd="sng">
                      <a:noFill/>
                      <a:prstDash val="solid"/>
                    </a:lnL>
                    <a:lnR w="12700" cmpd="sng">
                      <a:noFill/>
                      <a:prstDash val="solid"/>
                    </a:lnR>
                    <a:lnT w="12700" cmpd="sng">
                      <a:noFill/>
                      <a:prstDash val="solid"/>
                    </a:lnT>
                    <a:lnB w="6350" cap="flat" cmpd="sng" algn="ctr">
                      <a:solidFill>
                        <a:schemeClr val="tx1"/>
                      </a:solidFill>
                      <a:prstDash val="solid"/>
                    </a:lnB>
                    <a:noFill/>
                  </a:tcPr>
                </a:tc>
                <a:tc>
                  <a:txBody>
                    <a:bodyPr/>
                    <a:lstStyle/>
                    <a:p>
                      <a:pPr algn="r">
                        <a:lnSpc>
                          <a:spcPct val="107000"/>
                        </a:lnSpc>
                        <a:spcAft>
                          <a:spcPts val="800"/>
                        </a:spcAft>
                      </a:pPr>
                      <a:r>
                        <a:rPr lang="en-KE" sz="1700" cap="none" spc="0">
                          <a:solidFill>
                            <a:schemeClr val="tx1"/>
                          </a:solidFill>
                          <a:effectLst/>
                        </a:rPr>
                        <a:t>2</a:t>
                      </a:r>
                      <a:endParaRPr lang="en-KE" sz="17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76377" marT="30551" marB="229132" anchor="ctr">
                    <a:lnL w="12700" cmpd="sng">
                      <a:noFill/>
                      <a:prstDash val="solid"/>
                    </a:lnL>
                    <a:lnR w="12700" cmpd="sng">
                      <a:noFill/>
                      <a:prstDash val="solid"/>
                    </a:lnR>
                    <a:lnT w="12700" cmpd="sng">
                      <a:noFill/>
                      <a:prstDash val="solid"/>
                    </a:lnT>
                    <a:lnB w="6350" cap="flat" cmpd="sng" algn="ctr">
                      <a:solidFill>
                        <a:schemeClr val="tx1"/>
                      </a:solidFill>
                      <a:prstDash val="solid"/>
                    </a:lnB>
                    <a:noFill/>
                  </a:tcPr>
                </a:tc>
                <a:extLst>
                  <a:ext uri="{0D108BD9-81ED-4DB2-BD59-A6C34878D82A}">
                    <a16:rowId xmlns:a16="http://schemas.microsoft.com/office/drawing/2014/main" val="4105896891"/>
                  </a:ext>
                </a:extLst>
              </a:tr>
              <a:tr h="851819">
                <a:tc>
                  <a:txBody>
                    <a:bodyPr/>
                    <a:lstStyle/>
                    <a:p>
                      <a:pPr>
                        <a:lnSpc>
                          <a:spcPct val="107000"/>
                        </a:lnSpc>
                        <a:spcAft>
                          <a:spcPts val="800"/>
                        </a:spcAft>
                      </a:pPr>
                      <a:r>
                        <a:rPr lang="en-KE" sz="1700" b="1" cap="none" spc="0">
                          <a:solidFill>
                            <a:schemeClr val="tx1"/>
                          </a:solidFill>
                          <a:effectLst/>
                        </a:rPr>
                        <a:t>Community interventions to making sanitary towels available</a:t>
                      </a:r>
                      <a:endParaRPr lang="en-KE" sz="17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76377" marT="30551" marB="229132" anchor="ctr">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pPr algn="r">
                        <a:lnSpc>
                          <a:spcPct val="107000"/>
                        </a:lnSpc>
                        <a:spcAft>
                          <a:spcPts val="800"/>
                        </a:spcAft>
                      </a:pPr>
                      <a:r>
                        <a:rPr lang="en-KE" sz="1700" cap="none" spc="0">
                          <a:solidFill>
                            <a:schemeClr val="tx1"/>
                          </a:solidFill>
                          <a:effectLst/>
                        </a:rPr>
                        <a:t>2</a:t>
                      </a:r>
                      <a:endParaRPr lang="en-KE" sz="17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76377" marT="30551" marB="229132" anchor="ctr">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pPr algn="r">
                        <a:lnSpc>
                          <a:spcPct val="107000"/>
                        </a:lnSpc>
                        <a:spcAft>
                          <a:spcPts val="800"/>
                        </a:spcAft>
                      </a:pPr>
                      <a:r>
                        <a:rPr lang="en-KE" sz="1700" cap="none" spc="0">
                          <a:solidFill>
                            <a:schemeClr val="tx1"/>
                          </a:solidFill>
                          <a:effectLst/>
                        </a:rPr>
                        <a:t>0</a:t>
                      </a:r>
                      <a:endParaRPr lang="en-KE" sz="17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76377" marT="30551" marB="229132" anchor="ctr">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pPr algn="r">
                        <a:lnSpc>
                          <a:spcPct val="107000"/>
                        </a:lnSpc>
                        <a:spcAft>
                          <a:spcPts val="800"/>
                        </a:spcAft>
                      </a:pPr>
                      <a:r>
                        <a:rPr lang="en-KE" sz="1700" cap="none" spc="0">
                          <a:solidFill>
                            <a:schemeClr val="tx1"/>
                          </a:solidFill>
                          <a:effectLst/>
                        </a:rPr>
                        <a:t>2</a:t>
                      </a:r>
                      <a:endParaRPr lang="en-KE" sz="17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76377" marT="30551" marB="229132" anchor="ctr">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4046989863"/>
                  </a:ext>
                </a:extLst>
              </a:tr>
              <a:tr h="851819">
                <a:tc>
                  <a:txBody>
                    <a:bodyPr/>
                    <a:lstStyle/>
                    <a:p>
                      <a:pPr>
                        <a:lnSpc>
                          <a:spcPct val="107000"/>
                        </a:lnSpc>
                        <a:spcAft>
                          <a:spcPts val="800"/>
                        </a:spcAft>
                      </a:pPr>
                      <a:r>
                        <a:rPr lang="en-KE" sz="1700" b="1" cap="none" spc="0">
                          <a:solidFill>
                            <a:schemeClr val="tx1"/>
                          </a:solidFill>
                          <a:effectLst/>
                        </a:rPr>
                        <a:t>people come together to support one another</a:t>
                      </a:r>
                      <a:endParaRPr lang="en-KE" sz="17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76377" marT="30551" marB="229132" anchor="ctr">
                    <a:lnL w="12700" cmpd="sng">
                      <a:noFill/>
                      <a:prstDash val="solid"/>
                    </a:lnL>
                    <a:lnR w="12700" cmpd="sng">
                      <a:noFill/>
                      <a:prstDash val="solid"/>
                    </a:lnR>
                    <a:lnT w="12700" cmpd="sng">
                      <a:noFill/>
                      <a:prstDash val="solid"/>
                    </a:lnT>
                    <a:lnB w="12700" cmpd="sng">
                      <a:noFill/>
                      <a:prstDash val="solid"/>
                    </a:lnB>
                    <a:noFill/>
                  </a:tcPr>
                </a:tc>
                <a:tc>
                  <a:txBody>
                    <a:bodyPr/>
                    <a:lstStyle/>
                    <a:p>
                      <a:pPr algn="r">
                        <a:lnSpc>
                          <a:spcPct val="107000"/>
                        </a:lnSpc>
                        <a:spcAft>
                          <a:spcPts val="800"/>
                        </a:spcAft>
                      </a:pPr>
                      <a:r>
                        <a:rPr lang="en-KE" sz="1700" cap="none" spc="0">
                          <a:solidFill>
                            <a:schemeClr val="tx1"/>
                          </a:solidFill>
                          <a:effectLst/>
                        </a:rPr>
                        <a:t>2</a:t>
                      </a:r>
                      <a:endParaRPr lang="en-KE" sz="17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76377" marT="30551" marB="229132" anchor="ctr">
                    <a:lnL w="12700" cmpd="sng">
                      <a:noFill/>
                      <a:prstDash val="solid"/>
                    </a:lnL>
                    <a:lnR w="12700" cmpd="sng">
                      <a:noFill/>
                      <a:prstDash val="solid"/>
                    </a:lnR>
                    <a:lnT w="12700" cmpd="sng">
                      <a:noFill/>
                      <a:prstDash val="solid"/>
                    </a:lnT>
                    <a:lnB w="12700" cmpd="sng">
                      <a:noFill/>
                      <a:prstDash val="solid"/>
                    </a:lnB>
                    <a:noFill/>
                  </a:tcPr>
                </a:tc>
                <a:tc>
                  <a:txBody>
                    <a:bodyPr/>
                    <a:lstStyle/>
                    <a:p>
                      <a:pPr algn="r">
                        <a:lnSpc>
                          <a:spcPct val="107000"/>
                        </a:lnSpc>
                        <a:spcAft>
                          <a:spcPts val="800"/>
                        </a:spcAft>
                      </a:pPr>
                      <a:r>
                        <a:rPr lang="en-KE" sz="1700" cap="none" spc="0">
                          <a:solidFill>
                            <a:schemeClr val="tx1"/>
                          </a:solidFill>
                          <a:effectLst/>
                        </a:rPr>
                        <a:t>0</a:t>
                      </a:r>
                      <a:endParaRPr lang="en-KE" sz="17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76377" marT="30551" marB="229132" anchor="ctr">
                    <a:lnL w="12700" cmpd="sng">
                      <a:noFill/>
                      <a:prstDash val="solid"/>
                    </a:lnL>
                    <a:lnR w="12700" cmpd="sng">
                      <a:noFill/>
                      <a:prstDash val="solid"/>
                    </a:lnR>
                    <a:lnT w="12700" cmpd="sng">
                      <a:noFill/>
                      <a:prstDash val="solid"/>
                    </a:lnT>
                    <a:lnB w="12700" cmpd="sng">
                      <a:noFill/>
                      <a:prstDash val="solid"/>
                    </a:lnB>
                    <a:noFill/>
                  </a:tcPr>
                </a:tc>
                <a:tc>
                  <a:txBody>
                    <a:bodyPr/>
                    <a:lstStyle/>
                    <a:p>
                      <a:pPr algn="r">
                        <a:lnSpc>
                          <a:spcPct val="107000"/>
                        </a:lnSpc>
                        <a:spcAft>
                          <a:spcPts val="800"/>
                        </a:spcAft>
                      </a:pPr>
                      <a:r>
                        <a:rPr lang="en-KE" sz="1700" cap="none" spc="0">
                          <a:solidFill>
                            <a:schemeClr val="tx1"/>
                          </a:solidFill>
                          <a:effectLst/>
                        </a:rPr>
                        <a:t>2</a:t>
                      </a:r>
                      <a:endParaRPr lang="en-KE" sz="17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76377" marT="30551" marB="229132"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262800756"/>
                  </a:ext>
                </a:extLst>
              </a:tr>
            </a:tbl>
          </a:graphicData>
        </a:graphic>
      </p:graphicFrame>
    </p:spTree>
    <p:extLst>
      <p:ext uri="{BB962C8B-B14F-4D97-AF65-F5344CB8AC3E}">
        <p14:creationId xmlns:p14="http://schemas.microsoft.com/office/powerpoint/2010/main" val="1570763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11">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CDFEACD-37DA-4DB6-9034-E17AEA636D7A}"/>
              </a:ext>
            </a:extLst>
          </p:cNvPr>
          <p:cNvSpPr>
            <a:spLocks noGrp="1"/>
          </p:cNvSpPr>
          <p:nvPr>
            <p:ph type="title"/>
          </p:nvPr>
        </p:nvSpPr>
        <p:spPr>
          <a:xfrm>
            <a:off x="838200" y="609600"/>
            <a:ext cx="3739341" cy="1330839"/>
          </a:xfrm>
        </p:spPr>
        <p:txBody>
          <a:bodyPr vert="horz" lIns="91440" tIns="45720" rIns="91440" bIns="45720" rtlCol="0" anchor="ctr">
            <a:normAutofit/>
          </a:bodyPr>
          <a:lstStyle/>
          <a:p>
            <a:r>
              <a:rPr lang="en-US" sz="3400" kern="1200">
                <a:solidFill>
                  <a:schemeClr val="tx1"/>
                </a:solidFill>
                <a:latin typeface="+mj-lt"/>
                <a:ea typeface="+mj-ea"/>
                <a:cs typeface="+mj-cs"/>
              </a:rPr>
              <a:t>HOUSEHOLD HOLD RELATIONSHIPS</a:t>
            </a:r>
          </a:p>
        </p:txBody>
      </p:sp>
      <p:sp>
        <p:nvSpPr>
          <p:cNvPr id="3" name="Content Placeholder 2">
            <a:extLst>
              <a:ext uri="{FF2B5EF4-FFF2-40B4-BE49-F238E27FC236}">
                <a16:creationId xmlns:a16="http://schemas.microsoft.com/office/drawing/2014/main" id="{3568EDF9-F3AE-4A10-87AE-DB71D4786801}"/>
              </a:ext>
            </a:extLst>
          </p:cNvPr>
          <p:cNvSpPr>
            <a:spLocks noGrp="1"/>
          </p:cNvSpPr>
          <p:nvPr>
            <p:ph sz="half" idx="1"/>
          </p:nvPr>
        </p:nvSpPr>
        <p:spPr>
          <a:xfrm>
            <a:off x="862366" y="2194102"/>
            <a:ext cx="3427001" cy="3908586"/>
          </a:xfrm>
        </p:spPr>
        <p:txBody>
          <a:bodyPr vert="horz" lIns="91440" tIns="45720" rIns="91440" bIns="45720" rtlCol="0">
            <a:normAutofit/>
          </a:bodyPr>
          <a:lstStyle/>
          <a:p>
            <a:r>
              <a:rPr lang="en-US" sz="1400" b="1" dirty="0"/>
              <a:t>Household relationships were on two different fronts- For out of schoolgirls, the husband was a focal point of reference.</a:t>
            </a:r>
          </a:p>
          <a:p>
            <a:r>
              <a:rPr lang="en-US" sz="1400" b="1" dirty="0"/>
              <a:t> For the In school girls and those out of school but not married the Parents (</a:t>
            </a:r>
            <a:r>
              <a:rPr lang="en-US" sz="1400" b="1" i="1" dirty="0" err="1"/>
              <a:t>Mother&amp;Father</a:t>
            </a:r>
            <a:r>
              <a:rPr lang="en-US" sz="1400" b="1" dirty="0"/>
              <a:t>) were the focal point. </a:t>
            </a:r>
          </a:p>
          <a:p>
            <a:r>
              <a:rPr lang="en-US" sz="1400" b="1" dirty="0"/>
              <a:t>Generally, not many of the adolescents were involved in decision making either by their husbands or by their parents. </a:t>
            </a:r>
          </a:p>
          <a:p>
            <a:r>
              <a:rPr lang="en-US" sz="1400" b="1" dirty="0"/>
              <a:t>In most of the cases, the males made majority of the decisions even on food consumption. While interventions were applied to adolescent girls, they had little or no role in decision making on food consumption in their homes</a:t>
            </a:r>
            <a:r>
              <a:rPr lang="en-US" sz="1400" dirty="0"/>
              <a:t>.</a:t>
            </a:r>
          </a:p>
          <a:p>
            <a:endParaRPr lang="en-US" sz="1400" dirty="0"/>
          </a:p>
        </p:txBody>
      </p:sp>
      <p:pic>
        <p:nvPicPr>
          <p:cNvPr id="5" name="Content Placeholder 4">
            <a:extLst>
              <a:ext uri="{FF2B5EF4-FFF2-40B4-BE49-F238E27FC236}">
                <a16:creationId xmlns:a16="http://schemas.microsoft.com/office/drawing/2014/main" id="{4091FBCE-03E4-46A4-9A1D-83DB040C5F5C}"/>
              </a:ext>
            </a:extLst>
          </p:cNvPr>
          <p:cNvPicPr>
            <a:picLocks noGrp="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5445457" y="353962"/>
            <a:ext cx="6471240" cy="5589638"/>
          </a:xfrm>
          <a:prstGeom prst="rect">
            <a:avLst/>
          </a:prstGeom>
          <a:noFill/>
        </p:spPr>
      </p:pic>
    </p:spTree>
    <p:extLst>
      <p:ext uri="{BB962C8B-B14F-4D97-AF65-F5344CB8AC3E}">
        <p14:creationId xmlns:p14="http://schemas.microsoft.com/office/powerpoint/2010/main" val="3266714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2AEA9-3D20-45D7-933C-23EC71C526FF}"/>
              </a:ext>
            </a:extLst>
          </p:cNvPr>
          <p:cNvSpPr>
            <a:spLocks noGrp="1"/>
          </p:cNvSpPr>
          <p:nvPr>
            <p:ph type="title"/>
          </p:nvPr>
        </p:nvSpPr>
        <p:spPr/>
        <p:txBody>
          <a:bodyPr/>
          <a:lstStyle/>
          <a:p>
            <a:r>
              <a:rPr lang="en-US" b="1" dirty="0"/>
              <a:t>Objectives</a:t>
            </a:r>
            <a:endParaRPr lang="en-KE" b="1" dirty="0"/>
          </a:p>
        </p:txBody>
      </p:sp>
      <p:sp>
        <p:nvSpPr>
          <p:cNvPr id="3" name="Content Placeholder 2">
            <a:extLst>
              <a:ext uri="{FF2B5EF4-FFF2-40B4-BE49-F238E27FC236}">
                <a16:creationId xmlns:a16="http://schemas.microsoft.com/office/drawing/2014/main" id="{039E1A2B-9625-4FBC-A037-02F151217086}"/>
              </a:ext>
            </a:extLst>
          </p:cNvPr>
          <p:cNvSpPr>
            <a:spLocks noGrp="1"/>
          </p:cNvSpPr>
          <p:nvPr>
            <p:ph sz="half" idx="1"/>
          </p:nvPr>
        </p:nvSpPr>
        <p:spPr/>
        <p:txBody>
          <a:bodyPr>
            <a:normAutofit lnSpcReduction="10000"/>
          </a:bodyPr>
          <a:lstStyle/>
          <a:p>
            <a:pPr marL="0" lvl="0" indent="0">
              <a:buNone/>
            </a:pPr>
            <a:r>
              <a:rPr lang="en-US" sz="2800" b="1" u="sng" dirty="0"/>
              <a:t>Adolescent girls’ Project Objectives.</a:t>
            </a:r>
          </a:p>
          <a:p>
            <a:pPr lvl="0"/>
            <a:endParaRPr lang="en-US" dirty="0"/>
          </a:p>
          <a:p>
            <a:pPr lvl="0"/>
            <a:r>
              <a:rPr lang="en-KE" sz="3200" b="1" dirty="0"/>
              <a:t>To reduce early and unintended pregnancy </a:t>
            </a:r>
            <a:r>
              <a:rPr lang="en-US" sz="3200" b="1" dirty="0"/>
              <a:t>Among the adolescent girls.</a:t>
            </a:r>
          </a:p>
          <a:p>
            <a:pPr lvl="0"/>
            <a:r>
              <a:rPr lang="en-KE" sz="3200" b="1" dirty="0"/>
              <a:t>To promote optimal nutrition for pregnant</a:t>
            </a:r>
            <a:r>
              <a:rPr lang="en-US" sz="3200" b="1" dirty="0"/>
              <a:t> </a:t>
            </a:r>
            <a:r>
              <a:rPr lang="en-KE" sz="3200" b="1" dirty="0"/>
              <a:t> adolescents</a:t>
            </a:r>
            <a:r>
              <a:rPr lang="en-US" sz="3200" b="1" dirty="0"/>
              <a:t> girls</a:t>
            </a:r>
            <a:r>
              <a:rPr lang="en-KE" sz="3200" b="1" dirty="0"/>
              <a:t>. </a:t>
            </a:r>
          </a:p>
          <a:p>
            <a:endParaRPr lang="en-KE" dirty="0"/>
          </a:p>
        </p:txBody>
      </p:sp>
      <p:sp>
        <p:nvSpPr>
          <p:cNvPr id="4" name="Content Placeholder 3">
            <a:extLst>
              <a:ext uri="{FF2B5EF4-FFF2-40B4-BE49-F238E27FC236}">
                <a16:creationId xmlns:a16="http://schemas.microsoft.com/office/drawing/2014/main" id="{4AD733EC-14BB-480E-A9E1-A87FF9256AEE}"/>
              </a:ext>
            </a:extLst>
          </p:cNvPr>
          <p:cNvSpPr>
            <a:spLocks noGrp="1"/>
          </p:cNvSpPr>
          <p:nvPr>
            <p:ph sz="half" idx="2"/>
          </p:nvPr>
        </p:nvSpPr>
        <p:spPr/>
        <p:txBody>
          <a:bodyPr>
            <a:normAutofit lnSpcReduction="10000"/>
          </a:bodyPr>
          <a:lstStyle/>
          <a:p>
            <a:pPr marL="0" indent="0">
              <a:buNone/>
            </a:pPr>
            <a:r>
              <a:rPr lang="en-US" sz="2800" b="1" u="sng" dirty="0"/>
              <a:t>QUIP Study Objectives</a:t>
            </a:r>
          </a:p>
          <a:p>
            <a:endParaRPr lang="en-US" dirty="0"/>
          </a:p>
          <a:p>
            <a:r>
              <a:rPr lang="en-US" sz="2800" b="1" dirty="0"/>
              <a:t>To assess if the Kajiado Nutrition Campaign is achieving its intended objectives among the adolescent girls within the </a:t>
            </a:r>
            <a:r>
              <a:rPr lang="en-US" sz="2800" b="1" dirty="0" err="1"/>
              <a:t>Oloilai</a:t>
            </a:r>
            <a:r>
              <a:rPr lang="en-US" sz="2800" b="1" dirty="0"/>
              <a:t> ,</a:t>
            </a:r>
            <a:r>
              <a:rPr lang="en-US" sz="2800" b="1" dirty="0" err="1"/>
              <a:t>Engaboli</a:t>
            </a:r>
            <a:r>
              <a:rPr lang="en-US" sz="2800" b="1" dirty="0"/>
              <a:t> community Health Units( CHU) and 3 select schools within the same CHUs</a:t>
            </a:r>
            <a:r>
              <a:rPr lang="en-US" dirty="0"/>
              <a:t>. </a:t>
            </a:r>
            <a:endParaRPr lang="en-KE" dirty="0"/>
          </a:p>
        </p:txBody>
      </p:sp>
    </p:spTree>
    <p:extLst>
      <p:ext uri="{BB962C8B-B14F-4D97-AF65-F5344CB8AC3E}">
        <p14:creationId xmlns:p14="http://schemas.microsoft.com/office/powerpoint/2010/main" val="1168112991"/>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B8AA7-1146-4C53-8505-81ECC301503D}"/>
              </a:ext>
            </a:extLst>
          </p:cNvPr>
          <p:cNvSpPr>
            <a:spLocks noGrp="1"/>
          </p:cNvSpPr>
          <p:nvPr>
            <p:ph type="title"/>
          </p:nvPr>
        </p:nvSpPr>
        <p:spPr/>
        <p:txBody>
          <a:bodyPr/>
          <a:lstStyle/>
          <a:p>
            <a:r>
              <a:rPr lang="en-US" dirty="0"/>
              <a:t>Pregnancy and Child care</a:t>
            </a:r>
            <a:endParaRPr lang="en-KE" dirty="0"/>
          </a:p>
        </p:txBody>
      </p:sp>
      <p:sp>
        <p:nvSpPr>
          <p:cNvPr id="3" name="Content Placeholder 2">
            <a:extLst>
              <a:ext uri="{FF2B5EF4-FFF2-40B4-BE49-F238E27FC236}">
                <a16:creationId xmlns:a16="http://schemas.microsoft.com/office/drawing/2014/main" id="{A8274E53-F455-483C-934F-2745A27F5823}"/>
              </a:ext>
            </a:extLst>
          </p:cNvPr>
          <p:cNvSpPr>
            <a:spLocks noGrp="1"/>
          </p:cNvSpPr>
          <p:nvPr>
            <p:ph idx="1"/>
          </p:nvPr>
        </p:nvSpPr>
        <p:spPr/>
        <p:txBody>
          <a:bodyPr>
            <a:normAutofit fontScale="92500" lnSpcReduction="10000"/>
          </a:bodyPr>
          <a:lstStyle/>
          <a:p>
            <a:r>
              <a:rPr lang="en-US" dirty="0"/>
              <a:t>Under review were the changes that the adolescents (who are mothers) have experienced in Ante-natal and Post-natal care for themselves and in protecting the health of their babies. Consequential factors that were explored were:</a:t>
            </a:r>
            <a:endParaRPr lang="en-KE" dirty="0"/>
          </a:p>
          <a:p>
            <a:pPr lvl="1"/>
            <a:r>
              <a:rPr lang="en-KE" dirty="0"/>
              <a:t>Improved Health of the adolescent.</a:t>
            </a:r>
          </a:p>
          <a:p>
            <a:pPr lvl="1"/>
            <a:r>
              <a:rPr lang="en-KE" dirty="0"/>
              <a:t>Improved emotional Health of the adolescent</a:t>
            </a:r>
          </a:p>
          <a:p>
            <a:pPr lvl="1"/>
            <a:r>
              <a:rPr lang="en-KE" dirty="0"/>
              <a:t>Improved Reproductive Health</a:t>
            </a:r>
          </a:p>
          <a:p>
            <a:pPr lvl="1"/>
            <a:r>
              <a:rPr lang="en-KE" dirty="0"/>
              <a:t>Improved health of the adolescent during pregnancy</a:t>
            </a:r>
            <a:r>
              <a:rPr lang="en-US" dirty="0"/>
              <a:t>.</a:t>
            </a:r>
            <a:endParaRPr lang="en-KE" dirty="0"/>
          </a:p>
          <a:p>
            <a:r>
              <a:rPr lang="en-US" dirty="0"/>
              <a:t>Adolescents' girls shared in changes attributed to knowledge which influenced the practices positively. </a:t>
            </a:r>
          </a:p>
          <a:p>
            <a:r>
              <a:rPr lang="en-US" dirty="0"/>
              <a:t>Many of the pregnant girls or mother adolescents improved their dietary practices so as to care for the own health and that of the baby</a:t>
            </a:r>
            <a:endParaRPr lang="en-KE" dirty="0"/>
          </a:p>
          <a:p>
            <a:endParaRPr lang="en-KE" dirty="0"/>
          </a:p>
        </p:txBody>
      </p:sp>
    </p:spTree>
    <p:extLst>
      <p:ext uri="{BB962C8B-B14F-4D97-AF65-F5344CB8AC3E}">
        <p14:creationId xmlns:p14="http://schemas.microsoft.com/office/powerpoint/2010/main" val="20224465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8" name="Freeform: Shape 37">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Isosceles Triangle 41">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C9B11E7-C6CE-44F1-8C76-3DB22C548570}"/>
              </a:ext>
            </a:extLst>
          </p:cNvPr>
          <p:cNvPicPr/>
          <p:nvPr/>
        </p:nvPicPr>
        <p:blipFill rotWithShape="1">
          <a:blip r:embed="rId2">
            <a:extLst>
              <a:ext uri="{28A0092B-C50C-407E-A947-70E740481C1C}">
                <a14:useLocalDpi xmlns:a14="http://schemas.microsoft.com/office/drawing/2010/main" val="0"/>
              </a:ext>
            </a:extLst>
          </a:blip>
          <a:srcRect r="3597" b="2"/>
          <a:stretch/>
        </p:blipFill>
        <p:spPr bwMode="auto">
          <a:xfrm>
            <a:off x="643467" y="643467"/>
            <a:ext cx="10905066" cy="5571065"/>
          </a:xfrm>
          <a:prstGeom prst="rect">
            <a:avLst/>
          </a:prstGeom>
          <a:noFill/>
          <a:ln>
            <a:noFill/>
          </a:ln>
        </p:spPr>
      </p:pic>
      <p:sp>
        <p:nvSpPr>
          <p:cNvPr id="44" name="Isosceles Triangle 43">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00295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C1FE2EF-5803-45C7-B4B6-9A28B084A977}"/>
              </a:ext>
            </a:extLst>
          </p:cNvPr>
          <p:cNvGraphicFramePr>
            <a:graphicFrameLocks noGrp="1"/>
          </p:cNvGraphicFramePr>
          <p:nvPr>
            <p:ph idx="1"/>
            <p:extLst>
              <p:ext uri="{D42A27DB-BD31-4B8C-83A1-F6EECF244321}">
                <p14:modId xmlns:p14="http://schemas.microsoft.com/office/powerpoint/2010/main" val="3158132246"/>
              </p:ext>
            </p:extLst>
          </p:nvPr>
        </p:nvGraphicFramePr>
        <p:xfrm>
          <a:off x="481263" y="661737"/>
          <a:ext cx="9582883" cy="6167749"/>
        </p:xfrm>
        <a:graphic>
          <a:graphicData uri="http://schemas.openxmlformats.org/drawingml/2006/table">
            <a:tbl>
              <a:tblPr firstRow="1" bandRow="1">
                <a:solidFill>
                  <a:schemeClr val="bg1">
                    <a:lumMod val="95000"/>
                  </a:schemeClr>
                </a:solidFill>
                <a:tableStyleId>{5C22544A-7EE6-4342-B048-85BDC9FD1C3A}</a:tableStyleId>
              </a:tblPr>
              <a:tblGrid>
                <a:gridCol w="7681078">
                  <a:extLst>
                    <a:ext uri="{9D8B030D-6E8A-4147-A177-3AD203B41FA5}">
                      <a16:colId xmlns:a16="http://schemas.microsoft.com/office/drawing/2014/main" val="2985539960"/>
                    </a:ext>
                  </a:extLst>
                </a:gridCol>
                <a:gridCol w="1901805">
                  <a:extLst>
                    <a:ext uri="{9D8B030D-6E8A-4147-A177-3AD203B41FA5}">
                      <a16:colId xmlns:a16="http://schemas.microsoft.com/office/drawing/2014/main" val="2363958072"/>
                    </a:ext>
                  </a:extLst>
                </a:gridCol>
              </a:tblGrid>
              <a:tr h="620018">
                <a:tc gridSpan="2">
                  <a:txBody>
                    <a:bodyPr/>
                    <a:lstStyle/>
                    <a:p>
                      <a:pPr algn="l" fontAlgn="b"/>
                      <a:r>
                        <a:rPr lang="en-US" sz="2400" b="0" u="none" strike="noStrike" cap="none" spc="0" dirty="0">
                          <a:solidFill>
                            <a:schemeClr val="bg1"/>
                          </a:solidFill>
                          <a:effectLst/>
                        </a:rPr>
                        <a:t>External Relationships</a:t>
                      </a:r>
                    </a:p>
                    <a:p>
                      <a:pPr algn="l" fontAlgn="b"/>
                      <a:r>
                        <a:rPr lang="en-US" sz="1900" b="0" i="0" u="none" strike="noStrike" cap="none" spc="0" dirty="0">
                          <a:solidFill>
                            <a:schemeClr val="bg1"/>
                          </a:solidFill>
                          <a:effectLst/>
                          <a:latin typeface="Calibri" panose="020F0502020204030204" pitchFamily="34" charset="0"/>
                        </a:rPr>
                        <a:t>Asked to name the  most important external agencies  to them, Feed the Children was the most named</a:t>
                      </a:r>
                    </a:p>
                  </a:txBody>
                  <a:tcPr marL="127284" marR="90917" marT="108251" marB="181835" anchor="ctr">
                    <a:lnL w="12700" cmpd="sng">
                      <a:noFill/>
                      <a:prstDash val="solid"/>
                    </a:lnL>
                    <a:lnR w="12700" cmpd="sng">
                      <a:noFill/>
                      <a:prstDash val="solid"/>
                    </a:lnR>
                    <a:lnT w="12700" cap="flat" cmpd="sng" algn="ctr">
                      <a:noFill/>
                      <a:prstDash val="solid"/>
                    </a:lnT>
                    <a:lnB w="9525" cap="flat" cmpd="sng" algn="ctr">
                      <a:solidFill>
                        <a:schemeClr val="tx1">
                          <a:lumMod val="50000"/>
                          <a:lumOff val="50000"/>
                        </a:schemeClr>
                      </a:solidFill>
                      <a:prstDash val="solid"/>
                    </a:lnB>
                    <a:solidFill>
                      <a:schemeClr val="accent2"/>
                    </a:solidFill>
                  </a:tcPr>
                </a:tc>
                <a:tc hMerge="1">
                  <a:txBody>
                    <a:bodyPr/>
                    <a:lstStyle/>
                    <a:p>
                      <a:endParaRPr lang="en-KE"/>
                    </a:p>
                  </a:txBody>
                  <a:tcPr/>
                </a:tc>
                <a:extLst>
                  <a:ext uri="{0D108BD9-81ED-4DB2-BD59-A6C34878D82A}">
                    <a16:rowId xmlns:a16="http://schemas.microsoft.com/office/drawing/2014/main" val="3163343892"/>
                  </a:ext>
                </a:extLst>
              </a:tr>
              <a:tr h="548087">
                <a:tc>
                  <a:txBody>
                    <a:bodyPr/>
                    <a:lstStyle/>
                    <a:p>
                      <a:pPr algn="l" fontAlgn="ctr"/>
                      <a:r>
                        <a:rPr lang="en-US" sz="1400" b="1" u="none" strike="noStrike" cap="none" spc="0">
                          <a:solidFill>
                            <a:schemeClr val="tx1"/>
                          </a:solidFill>
                          <a:effectLst/>
                        </a:rPr>
                        <a:t>Communita christian church</a:t>
                      </a:r>
                      <a:endParaRPr lang="en-US" sz="1400" b="1" i="0" u="none" strike="noStrike" cap="none" spc="0" dirty="0">
                        <a:solidFill>
                          <a:schemeClr val="tx1"/>
                        </a:solidFill>
                        <a:effectLst/>
                        <a:latin typeface="Calibri" panose="020F0502020204030204" pitchFamily="34" charset="0"/>
                      </a:endParaRPr>
                    </a:p>
                  </a:txBody>
                  <a:tcPr marL="127284" marR="90917" marT="108251" marB="181835"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gn="r" fontAlgn="b"/>
                      <a:r>
                        <a:rPr lang="en-KE" sz="1400" b="1" u="none" strike="noStrike" cap="none" spc="0">
                          <a:solidFill>
                            <a:schemeClr val="tx1"/>
                          </a:solidFill>
                          <a:effectLst/>
                        </a:rPr>
                        <a:t>4</a:t>
                      </a:r>
                      <a:endParaRPr lang="en-KE" sz="1400" b="1" i="0" u="none" strike="noStrike" cap="none" spc="0">
                        <a:solidFill>
                          <a:schemeClr val="tx1"/>
                        </a:solidFill>
                        <a:effectLst/>
                        <a:latin typeface="Calibri" panose="020F0502020204030204" pitchFamily="34" charset="0"/>
                      </a:endParaRPr>
                    </a:p>
                  </a:txBody>
                  <a:tcPr marL="127284" marR="90917" marT="108251" marB="181835" anchor="b">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1482319590"/>
                  </a:ext>
                </a:extLst>
              </a:tr>
              <a:tr h="548087">
                <a:tc>
                  <a:txBody>
                    <a:bodyPr/>
                    <a:lstStyle/>
                    <a:p>
                      <a:pPr algn="l" fontAlgn="b"/>
                      <a:r>
                        <a:rPr lang="en-US" sz="1400" b="1" u="none" strike="noStrike" cap="none" spc="0">
                          <a:solidFill>
                            <a:schemeClr val="tx1"/>
                          </a:solidFill>
                          <a:effectLst/>
                        </a:rPr>
                        <a:t>Community groups</a:t>
                      </a:r>
                      <a:endParaRPr lang="en-US" sz="1400" b="1" i="0" u="none" strike="noStrike" cap="none" spc="0" dirty="0">
                        <a:solidFill>
                          <a:schemeClr val="tx1"/>
                        </a:solidFill>
                        <a:effectLst/>
                        <a:latin typeface="Calibri" panose="020F0502020204030204" pitchFamily="34" charset="0"/>
                      </a:endParaRPr>
                    </a:p>
                  </a:txBody>
                  <a:tcPr marL="127284" marR="90917" marT="108251" marB="181835" anchor="b">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gn="r" fontAlgn="b"/>
                      <a:r>
                        <a:rPr lang="en-KE" sz="1400" b="1" u="none" strike="noStrike" cap="none" spc="0">
                          <a:solidFill>
                            <a:schemeClr val="tx1"/>
                          </a:solidFill>
                          <a:effectLst/>
                        </a:rPr>
                        <a:t>2</a:t>
                      </a:r>
                      <a:endParaRPr lang="en-KE" sz="1400" b="1" i="0" u="none" strike="noStrike" cap="none" spc="0">
                        <a:solidFill>
                          <a:schemeClr val="tx1"/>
                        </a:solidFill>
                        <a:effectLst/>
                        <a:latin typeface="Calibri" panose="020F0502020204030204" pitchFamily="34" charset="0"/>
                      </a:endParaRPr>
                    </a:p>
                  </a:txBody>
                  <a:tcPr marL="127284" marR="90917" marT="108251" marB="181835" anchor="b">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1404332453"/>
                  </a:ext>
                </a:extLst>
              </a:tr>
              <a:tr h="548087">
                <a:tc>
                  <a:txBody>
                    <a:bodyPr/>
                    <a:lstStyle/>
                    <a:p>
                      <a:pPr algn="l" fontAlgn="b"/>
                      <a:r>
                        <a:rPr lang="en-US" sz="1400" b="1" u="none" strike="noStrike" cap="none" spc="0" dirty="0" err="1">
                          <a:solidFill>
                            <a:schemeClr val="tx1"/>
                          </a:solidFill>
                          <a:effectLst/>
                        </a:rPr>
                        <a:t>Enkokidongoi</a:t>
                      </a:r>
                      <a:endParaRPr lang="en-US" sz="1400" b="1" i="0" u="none" strike="noStrike" cap="none" spc="0" dirty="0">
                        <a:solidFill>
                          <a:schemeClr val="tx1"/>
                        </a:solidFill>
                        <a:effectLst/>
                        <a:latin typeface="Calibri" panose="020F0502020204030204" pitchFamily="34" charset="0"/>
                      </a:endParaRPr>
                    </a:p>
                  </a:txBody>
                  <a:tcPr marL="127284" marR="90917" marT="108251" marB="181835" anchor="b">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gn="r" fontAlgn="b"/>
                      <a:r>
                        <a:rPr lang="en-KE" sz="1400" b="1" u="none" strike="noStrike" cap="none" spc="0">
                          <a:solidFill>
                            <a:schemeClr val="tx1"/>
                          </a:solidFill>
                          <a:effectLst/>
                        </a:rPr>
                        <a:t>3</a:t>
                      </a:r>
                      <a:endParaRPr lang="en-KE" sz="1400" b="1" i="0" u="none" strike="noStrike" cap="none" spc="0">
                        <a:solidFill>
                          <a:schemeClr val="tx1"/>
                        </a:solidFill>
                        <a:effectLst/>
                        <a:latin typeface="Calibri" panose="020F0502020204030204" pitchFamily="34" charset="0"/>
                      </a:endParaRPr>
                    </a:p>
                  </a:txBody>
                  <a:tcPr marL="127284" marR="90917" marT="108251" marB="181835" anchor="b">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1584368957"/>
                  </a:ext>
                </a:extLst>
              </a:tr>
              <a:tr h="548087">
                <a:tc>
                  <a:txBody>
                    <a:bodyPr/>
                    <a:lstStyle/>
                    <a:p>
                      <a:pPr algn="l" fontAlgn="b"/>
                      <a:r>
                        <a:rPr lang="en-US" sz="1400" b="1" u="none" strike="noStrike" cap="none" spc="0">
                          <a:solidFill>
                            <a:schemeClr val="tx1"/>
                          </a:solidFill>
                          <a:effectLst/>
                        </a:rPr>
                        <a:t>Feed the children</a:t>
                      </a:r>
                      <a:endParaRPr lang="en-US" sz="1400" b="1" i="0" u="none" strike="noStrike" cap="none" spc="0" dirty="0">
                        <a:solidFill>
                          <a:schemeClr val="tx1"/>
                        </a:solidFill>
                        <a:effectLst/>
                        <a:latin typeface="Calibri" panose="020F0502020204030204" pitchFamily="34" charset="0"/>
                      </a:endParaRPr>
                    </a:p>
                  </a:txBody>
                  <a:tcPr marL="127284" marR="90917" marT="108251" marB="181835" anchor="b">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gn="r" fontAlgn="b"/>
                      <a:r>
                        <a:rPr lang="en-KE" sz="1400" b="1" u="none" strike="noStrike" cap="none" spc="0">
                          <a:solidFill>
                            <a:schemeClr val="tx1"/>
                          </a:solidFill>
                          <a:effectLst/>
                        </a:rPr>
                        <a:t>12</a:t>
                      </a:r>
                      <a:endParaRPr lang="en-KE" sz="1400" b="1" i="0" u="none" strike="noStrike" cap="none" spc="0">
                        <a:solidFill>
                          <a:schemeClr val="tx1"/>
                        </a:solidFill>
                        <a:effectLst/>
                        <a:latin typeface="Calibri" panose="020F0502020204030204" pitchFamily="34" charset="0"/>
                      </a:endParaRPr>
                    </a:p>
                  </a:txBody>
                  <a:tcPr marL="127284" marR="90917" marT="108251" marB="181835" anchor="b">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576236317"/>
                  </a:ext>
                </a:extLst>
              </a:tr>
              <a:tr h="548087">
                <a:tc>
                  <a:txBody>
                    <a:bodyPr/>
                    <a:lstStyle/>
                    <a:p>
                      <a:pPr algn="l" fontAlgn="b"/>
                      <a:r>
                        <a:rPr lang="en-US" sz="1400" b="1" u="none" strike="noStrike" cap="none" spc="0">
                          <a:solidFill>
                            <a:schemeClr val="tx1"/>
                          </a:solidFill>
                          <a:effectLst/>
                        </a:rPr>
                        <a:t>Girl child network</a:t>
                      </a:r>
                      <a:endParaRPr lang="en-US" sz="1400" b="1" i="0" u="none" strike="noStrike" cap="none" spc="0" dirty="0">
                        <a:solidFill>
                          <a:schemeClr val="tx1"/>
                        </a:solidFill>
                        <a:effectLst/>
                        <a:latin typeface="Calibri" panose="020F0502020204030204" pitchFamily="34" charset="0"/>
                      </a:endParaRPr>
                    </a:p>
                  </a:txBody>
                  <a:tcPr marL="127284" marR="90917" marT="108251" marB="181835" anchor="b">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gn="r" fontAlgn="b"/>
                      <a:r>
                        <a:rPr lang="en-KE" sz="1400" b="1" u="none" strike="noStrike" cap="none" spc="0">
                          <a:solidFill>
                            <a:schemeClr val="tx1"/>
                          </a:solidFill>
                          <a:effectLst/>
                        </a:rPr>
                        <a:t>2</a:t>
                      </a:r>
                      <a:endParaRPr lang="en-KE" sz="1400" b="1" i="0" u="none" strike="noStrike" cap="none" spc="0">
                        <a:solidFill>
                          <a:schemeClr val="tx1"/>
                        </a:solidFill>
                        <a:effectLst/>
                        <a:latin typeface="Calibri" panose="020F0502020204030204" pitchFamily="34" charset="0"/>
                      </a:endParaRPr>
                    </a:p>
                  </a:txBody>
                  <a:tcPr marL="127284" marR="90917" marT="108251" marB="181835" anchor="b">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1983270661"/>
                  </a:ext>
                </a:extLst>
              </a:tr>
              <a:tr h="548087">
                <a:tc>
                  <a:txBody>
                    <a:bodyPr/>
                    <a:lstStyle/>
                    <a:p>
                      <a:pPr algn="l" fontAlgn="b"/>
                      <a:r>
                        <a:rPr lang="en-US" sz="1400" b="1" u="none" strike="noStrike" cap="none" spc="0">
                          <a:solidFill>
                            <a:schemeClr val="tx1"/>
                          </a:solidFill>
                          <a:effectLst/>
                        </a:rPr>
                        <a:t>Private Donor</a:t>
                      </a:r>
                      <a:endParaRPr lang="en-US" sz="1400" b="1" i="0" u="none" strike="noStrike" cap="none" spc="0">
                        <a:solidFill>
                          <a:schemeClr val="tx1"/>
                        </a:solidFill>
                        <a:effectLst/>
                        <a:latin typeface="Calibri" panose="020F0502020204030204" pitchFamily="34" charset="0"/>
                      </a:endParaRPr>
                    </a:p>
                  </a:txBody>
                  <a:tcPr marL="127284" marR="90917" marT="108251" marB="181835" anchor="b">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gn="r" fontAlgn="b"/>
                      <a:r>
                        <a:rPr lang="en-KE" sz="1400" b="1" u="none" strike="noStrike" cap="none" spc="0">
                          <a:solidFill>
                            <a:schemeClr val="tx1"/>
                          </a:solidFill>
                          <a:effectLst/>
                        </a:rPr>
                        <a:t>5</a:t>
                      </a:r>
                      <a:endParaRPr lang="en-KE" sz="1400" b="1" i="0" u="none" strike="noStrike" cap="none" spc="0" dirty="0">
                        <a:solidFill>
                          <a:schemeClr val="tx1"/>
                        </a:solidFill>
                        <a:effectLst/>
                        <a:latin typeface="Calibri" panose="020F0502020204030204" pitchFamily="34" charset="0"/>
                      </a:endParaRPr>
                    </a:p>
                  </a:txBody>
                  <a:tcPr marL="127284" marR="90917" marT="108251" marB="181835" anchor="b">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884565199"/>
                  </a:ext>
                </a:extLst>
              </a:tr>
              <a:tr h="548087">
                <a:tc>
                  <a:txBody>
                    <a:bodyPr/>
                    <a:lstStyle/>
                    <a:p>
                      <a:pPr algn="l" fontAlgn="b"/>
                      <a:r>
                        <a:rPr lang="en-US" sz="1400" b="1" u="none" strike="noStrike" cap="none" spc="0">
                          <a:solidFill>
                            <a:schemeClr val="tx1"/>
                          </a:solidFill>
                          <a:effectLst/>
                        </a:rPr>
                        <a:t>Religious groups</a:t>
                      </a:r>
                      <a:endParaRPr lang="en-US" sz="1400" b="1" i="0" u="none" strike="noStrike" cap="none" spc="0">
                        <a:solidFill>
                          <a:schemeClr val="tx1"/>
                        </a:solidFill>
                        <a:effectLst/>
                        <a:latin typeface="Calibri" panose="020F0502020204030204" pitchFamily="34" charset="0"/>
                      </a:endParaRPr>
                    </a:p>
                  </a:txBody>
                  <a:tcPr marL="127284" marR="90917" marT="108251" marB="181835" anchor="b">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gn="r" fontAlgn="b"/>
                      <a:r>
                        <a:rPr lang="en-KE" sz="1400" b="1" u="none" strike="noStrike" cap="none" spc="0">
                          <a:solidFill>
                            <a:schemeClr val="tx1"/>
                          </a:solidFill>
                          <a:effectLst/>
                        </a:rPr>
                        <a:t>1</a:t>
                      </a:r>
                      <a:endParaRPr lang="en-KE" sz="1400" b="1" i="0" u="none" strike="noStrike" cap="none" spc="0" dirty="0">
                        <a:solidFill>
                          <a:schemeClr val="tx1"/>
                        </a:solidFill>
                        <a:effectLst/>
                        <a:latin typeface="Calibri" panose="020F0502020204030204" pitchFamily="34" charset="0"/>
                      </a:endParaRPr>
                    </a:p>
                  </a:txBody>
                  <a:tcPr marL="127284" marR="90917" marT="108251" marB="181835" anchor="b">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370246834"/>
                  </a:ext>
                </a:extLst>
              </a:tr>
              <a:tr h="548087">
                <a:tc>
                  <a:txBody>
                    <a:bodyPr/>
                    <a:lstStyle/>
                    <a:p>
                      <a:pPr algn="l" fontAlgn="b"/>
                      <a:r>
                        <a:rPr lang="en-US" sz="1400" b="1" u="none" strike="noStrike" cap="none" spc="0">
                          <a:solidFill>
                            <a:schemeClr val="tx1"/>
                          </a:solidFill>
                          <a:effectLst/>
                        </a:rPr>
                        <a:t>School group</a:t>
                      </a:r>
                      <a:endParaRPr lang="en-US" sz="1400" b="1" i="0" u="none" strike="noStrike" cap="none" spc="0">
                        <a:solidFill>
                          <a:schemeClr val="tx1"/>
                        </a:solidFill>
                        <a:effectLst/>
                        <a:latin typeface="Calibri" panose="020F0502020204030204" pitchFamily="34" charset="0"/>
                      </a:endParaRPr>
                    </a:p>
                  </a:txBody>
                  <a:tcPr marL="127284" marR="90917" marT="108251" marB="181835" anchor="b">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gn="r" fontAlgn="b"/>
                      <a:r>
                        <a:rPr lang="en-KE" sz="1400" b="1" u="none" strike="noStrike" cap="none" spc="0">
                          <a:solidFill>
                            <a:schemeClr val="tx1"/>
                          </a:solidFill>
                          <a:effectLst/>
                        </a:rPr>
                        <a:t>3</a:t>
                      </a:r>
                      <a:endParaRPr lang="en-KE" sz="1400" b="1" i="0" u="none" strike="noStrike" cap="none" spc="0" dirty="0">
                        <a:solidFill>
                          <a:schemeClr val="tx1"/>
                        </a:solidFill>
                        <a:effectLst/>
                        <a:latin typeface="Calibri" panose="020F0502020204030204" pitchFamily="34" charset="0"/>
                      </a:endParaRPr>
                    </a:p>
                  </a:txBody>
                  <a:tcPr marL="127284" marR="90917" marT="108251" marB="181835" anchor="b">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1691611514"/>
                  </a:ext>
                </a:extLst>
              </a:tr>
              <a:tr h="548087">
                <a:tc>
                  <a:txBody>
                    <a:bodyPr/>
                    <a:lstStyle/>
                    <a:p>
                      <a:pPr algn="l" fontAlgn="b"/>
                      <a:r>
                        <a:rPr lang="en-US" sz="1400" b="1" u="none" strike="noStrike" cap="none" spc="0">
                          <a:solidFill>
                            <a:schemeClr val="tx1"/>
                          </a:solidFill>
                          <a:effectLst/>
                        </a:rPr>
                        <a:t>World vision</a:t>
                      </a:r>
                      <a:endParaRPr lang="en-US" sz="1400" b="1" i="0" u="none" strike="noStrike" cap="none" spc="0">
                        <a:solidFill>
                          <a:schemeClr val="tx1"/>
                        </a:solidFill>
                        <a:effectLst/>
                        <a:latin typeface="Calibri" panose="020F0502020204030204" pitchFamily="34" charset="0"/>
                      </a:endParaRPr>
                    </a:p>
                  </a:txBody>
                  <a:tcPr marL="127284" marR="90917" marT="108251" marB="181835" anchor="b">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gn="r" fontAlgn="b"/>
                      <a:r>
                        <a:rPr lang="en-KE" sz="1400" b="1" u="none" strike="noStrike" cap="none" spc="0" dirty="0">
                          <a:solidFill>
                            <a:schemeClr val="tx1"/>
                          </a:solidFill>
                          <a:effectLst/>
                        </a:rPr>
                        <a:t>8</a:t>
                      </a:r>
                      <a:endParaRPr lang="en-KE" sz="1400" b="1" i="0" u="none" strike="noStrike" cap="none" spc="0" dirty="0">
                        <a:solidFill>
                          <a:schemeClr val="tx1"/>
                        </a:solidFill>
                        <a:effectLst/>
                        <a:latin typeface="Calibri" panose="020F0502020204030204" pitchFamily="34" charset="0"/>
                      </a:endParaRPr>
                    </a:p>
                  </a:txBody>
                  <a:tcPr marL="127284" marR="90917" marT="108251" marB="181835" anchor="b">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1868337878"/>
                  </a:ext>
                </a:extLst>
              </a:tr>
            </a:tbl>
          </a:graphicData>
        </a:graphic>
      </p:graphicFrame>
    </p:spTree>
    <p:extLst>
      <p:ext uri="{BB962C8B-B14F-4D97-AF65-F5344CB8AC3E}">
        <p14:creationId xmlns:p14="http://schemas.microsoft.com/office/powerpoint/2010/main" val="733822415"/>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675AA6-EF71-4A66-A178-79C2E926D428}"/>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Reccomendations</a:t>
            </a:r>
            <a:endParaRPr lang="en-KE" sz="4000">
              <a:solidFill>
                <a:srgbClr val="FFFFFF"/>
              </a:solidFill>
            </a:endParaRPr>
          </a:p>
        </p:txBody>
      </p:sp>
      <p:sp>
        <p:nvSpPr>
          <p:cNvPr id="29" name="Content Placeholder 2">
            <a:extLst>
              <a:ext uri="{FF2B5EF4-FFF2-40B4-BE49-F238E27FC236}">
                <a16:creationId xmlns:a16="http://schemas.microsoft.com/office/drawing/2014/main" id="{209FA6B0-D728-4C44-8922-14A97D610FFB}"/>
              </a:ext>
            </a:extLst>
          </p:cNvPr>
          <p:cNvSpPr>
            <a:spLocks noGrp="1"/>
          </p:cNvSpPr>
          <p:nvPr>
            <p:ph idx="1"/>
          </p:nvPr>
        </p:nvSpPr>
        <p:spPr>
          <a:xfrm>
            <a:off x="1371599" y="2318197"/>
            <a:ext cx="9724031" cy="3683358"/>
          </a:xfrm>
        </p:spPr>
        <p:txBody>
          <a:bodyPr anchor="ctr">
            <a:normAutofit/>
          </a:bodyPr>
          <a:lstStyle/>
          <a:p>
            <a:pPr lvl="0"/>
            <a:r>
              <a:rPr lang="en-US" sz="1800" b="1" dirty="0"/>
              <a:t>Male involvement in adolescent interventions to build a pool of future adolescent girls champions.</a:t>
            </a:r>
            <a:endParaRPr lang="en-KE" sz="1800" b="1" dirty="0"/>
          </a:p>
          <a:p>
            <a:pPr lvl="0"/>
            <a:r>
              <a:rPr lang="en-US" sz="1800" b="1" dirty="0"/>
              <a:t>A more integrated approach to adolescent health would be a better way to achieve the diverse needs of the girls. Health issues cannot be addressed in isolation from other sectoral needs.</a:t>
            </a:r>
            <a:endParaRPr lang="en-KE" sz="1800" b="1" dirty="0"/>
          </a:p>
          <a:p>
            <a:pPr lvl="0"/>
            <a:r>
              <a:rPr lang="en-US" sz="1800" b="1" dirty="0"/>
              <a:t>The drivers of changes identified in this study, should inform the messages to be shared with adolescent girls in the next phase of the project.</a:t>
            </a:r>
            <a:endParaRPr lang="en-KE" sz="1800" b="1" dirty="0"/>
          </a:p>
          <a:p>
            <a:pPr lvl="0"/>
            <a:r>
              <a:rPr lang="en-US" sz="1800" b="1" dirty="0"/>
              <a:t>Similarly, the content of the drivers shall inform the theory of change for the next phases of this project.</a:t>
            </a:r>
            <a:endParaRPr lang="en-KE" sz="1800" b="1" dirty="0"/>
          </a:p>
          <a:p>
            <a:pPr lvl="0"/>
            <a:r>
              <a:rPr lang="en-US" sz="1800" b="1" dirty="0"/>
              <a:t>Partnership with Bath SDR was a big boost in this process of data coding.  More solid partnerships should be developed in the next phase of the project.</a:t>
            </a:r>
            <a:endParaRPr lang="en-KE" sz="1800" b="1" dirty="0"/>
          </a:p>
          <a:p>
            <a:endParaRPr lang="en-KE" sz="1400" b="1" dirty="0"/>
          </a:p>
        </p:txBody>
      </p:sp>
    </p:spTree>
    <p:extLst>
      <p:ext uri="{BB962C8B-B14F-4D97-AF65-F5344CB8AC3E}">
        <p14:creationId xmlns:p14="http://schemas.microsoft.com/office/powerpoint/2010/main" val="4102473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5D059-3C06-4E66-B737-B1937B98665D}"/>
              </a:ext>
            </a:extLst>
          </p:cNvPr>
          <p:cNvSpPr>
            <a:spLocks noGrp="1"/>
          </p:cNvSpPr>
          <p:nvPr>
            <p:ph type="title"/>
          </p:nvPr>
        </p:nvSpPr>
        <p:spPr/>
        <p:txBody>
          <a:bodyPr/>
          <a:lstStyle/>
          <a:p>
            <a:r>
              <a:rPr lang="en-US" b="1" dirty="0"/>
              <a:t>Research Questions.</a:t>
            </a:r>
            <a:endParaRPr lang="en-KE" b="1" dirty="0"/>
          </a:p>
        </p:txBody>
      </p:sp>
      <p:sp>
        <p:nvSpPr>
          <p:cNvPr id="3" name="Content Placeholder 2">
            <a:extLst>
              <a:ext uri="{FF2B5EF4-FFF2-40B4-BE49-F238E27FC236}">
                <a16:creationId xmlns:a16="http://schemas.microsoft.com/office/drawing/2014/main" id="{EDC4532E-60C0-4904-B534-4D7596D3FC58}"/>
              </a:ext>
            </a:extLst>
          </p:cNvPr>
          <p:cNvSpPr>
            <a:spLocks noGrp="1"/>
          </p:cNvSpPr>
          <p:nvPr>
            <p:ph idx="1"/>
          </p:nvPr>
        </p:nvSpPr>
        <p:spPr/>
        <p:txBody>
          <a:bodyPr/>
          <a:lstStyle/>
          <a:p>
            <a:pPr marL="0" indent="0">
              <a:buNone/>
            </a:pPr>
            <a:r>
              <a:rPr lang="en-US" b="1" dirty="0"/>
              <a:t>1</a:t>
            </a:r>
            <a:r>
              <a:rPr lang="en-US" sz="3200" b="1" dirty="0"/>
              <a:t>.</a:t>
            </a:r>
            <a:r>
              <a:rPr lang="en-KE" sz="3200" b="1" dirty="0"/>
              <a:t> Have there been any changes (positive or negative) in</a:t>
            </a:r>
            <a:r>
              <a:rPr lang="en-US" sz="3200" b="1" dirty="0"/>
              <a:t> the</a:t>
            </a:r>
            <a:r>
              <a:rPr lang="en-KE" sz="3200" b="1" dirty="0"/>
              <a:t> respondents’ </a:t>
            </a:r>
            <a:r>
              <a:rPr lang="en-US" sz="3200" b="1" dirty="0"/>
              <a:t>(In school and out of schoolgirls)</a:t>
            </a:r>
            <a:r>
              <a:rPr lang="en-KE" sz="3200" b="1" dirty="0"/>
              <a:t> lives over the past year and a half?</a:t>
            </a:r>
          </a:p>
          <a:p>
            <a:pPr marL="0" indent="0">
              <a:buNone/>
            </a:pPr>
            <a:r>
              <a:rPr lang="en-KE" sz="3200" b="1" dirty="0"/>
              <a:t> 2. What do respondents perceive to be the drivers behind these changes? </a:t>
            </a:r>
          </a:p>
          <a:p>
            <a:pPr marL="0" indent="0">
              <a:buNone/>
            </a:pPr>
            <a:r>
              <a:rPr lang="en-KE" sz="3200" b="1" dirty="0"/>
              <a:t>3. Are these changes in any way linked to the </a:t>
            </a:r>
            <a:r>
              <a:rPr lang="en-US" sz="3200" b="1" dirty="0"/>
              <a:t>Adolescent Girls Campaign</a:t>
            </a:r>
            <a:r>
              <a:rPr lang="en-KE" sz="3200" b="1" dirty="0"/>
              <a:t>, or incidental to it?</a:t>
            </a:r>
          </a:p>
          <a:p>
            <a:endParaRPr lang="en-KE" dirty="0"/>
          </a:p>
        </p:txBody>
      </p:sp>
    </p:spTree>
    <p:extLst>
      <p:ext uri="{BB962C8B-B14F-4D97-AF65-F5344CB8AC3E}">
        <p14:creationId xmlns:p14="http://schemas.microsoft.com/office/powerpoint/2010/main" val="2000143631"/>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1D899-9419-4A3C-9E8B-0061104C58E9}"/>
              </a:ext>
            </a:extLst>
          </p:cNvPr>
          <p:cNvSpPr>
            <a:spLocks noGrp="1"/>
          </p:cNvSpPr>
          <p:nvPr>
            <p:ph type="title"/>
          </p:nvPr>
        </p:nvSpPr>
        <p:spPr/>
        <p:txBody>
          <a:bodyPr/>
          <a:lstStyle/>
          <a:p>
            <a:r>
              <a:rPr lang="en-US" dirty="0"/>
              <a:t>Domains of change.</a:t>
            </a:r>
            <a:endParaRPr lang="en-KE" dirty="0"/>
          </a:p>
        </p:txBody>
      </p:sp>
      <p:sp>
        <p:nvSpPr>
          <p:cNvPr id="4" name="Text Placeholder 3">
            <a:extLst>
              <a:ext uri="{FF2B5EF4-FFF2-40B4-BE49-F238E27FC236}">
                <a16:creationId xmlns:a16="http://schemas.microsoft.com/office/drawing/2014/main" id="{C8D0DEF0-4FB4-4A27-8949-E07F7E7FE6D8}"/>
              </a:ext>
            </a:extLst>
          </p:cNvPr>
          <p:cNvSpPr>
            <a:spLocks noGrp="1"/>
          </p:cNvSpPr>
          <p:nvPr>
            <p:ph type="body" sz="half" idx="2"/>
          </p:nvPr>
        </p:nvSpPr>
        <p:spPr>
          <a:xfrm>
            <a:off x="784153" y="1434905"/>
            <a:ext cx="3932237" cy="3811588"/>
          </a:xfrm>
        </p:spPr>
        <p:txBody>
          <a:bodyPr/>
          <a:lstStyle/>
          <a:p>
            <a:endParaRPr lang="en-KE" dirty="0"/>
          </a:p>
        </p:txBody>
      </p:sp>
      <p:graphicFrame>
        <p:nvGraphicFramePr>
          <p:cNvPr id="5" name="Content Placeholder 4">
            <a:extLst>
              <a:ext uri="{FF2B5EF4-FFF2-40B4-BE49-F238E27FC236}">
                <a16:creationId xmlns:a16="http://schemas.microsoft.com/office/drawing/2014/main" id="{33ED4FA9-9984-49FA-95DB-D653A0BA141C}"/>
              </a:ext>
            </a:extLst>
          </p:cNvPr>
          <p:cNvGraphicFramePr>
            <a:graphicFrameLocks noGrp="1"/>
          </p:cNvGraphicFramePr>
          <p:nvPr>
            <p:ph idx="1"/>
            <p:extLst>
              <p:ext uri="{D42A27DB-BD31-4B8C-83A1-F6EECF244321}">
                <p14:modId xmlns:p14="http://schemas.microsoft.com/office/powerpoint/2010/main" val="2651975467"/>
              </p:ext>
            </p:extLst>
          </p:nvPr>
        </p:nvGraphicFramePr>
        <p:xfrm>
          <a:off x="5151624" y="1490144"/>
          <a:ext cx="6311629" cy="46768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descr="A picture containing grass, sky, outdoor, dirt&#10;&#10;Description automatically generated">
            <a:extLst>
              <a:ext uri="{FF2B5EF4-FFF2-40B4-BE49-F238E27FC236}">
                <a16:creationId xmlns:a16="http://schemas.microsoft.com/office/drawing/2014/main" id="{B301BDC9-11AE-409E-B94E-E2E7DE7C28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039" y="2518117"/>
            <a:ext cx="4684466" cy="4096553"/>
          </a:xfrm>
          <a:prstGeom prst="rect">
            <a:avLst/>
          </a:prstGeom>
        </p:spPr>
      </p:pic>
    </p:spTree>
    <p:extLst>
      <p:ext uri="{BB962C8B-B14F-4D97-AF65-F5344CB8AC3E}">
        <p14:creationId xmlns:p14="http://schemas.microsoft.com/office/powerpoint/2010/main" val="2018837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FD1B8-6082-40D7-BC80-25D75796C25A}"/>
              </a:ext>
            </a:extLst>
          </p:cNvPr>
          <p:cNvSpPr>
            <a:spLocks noGrp="1"/>
          </p:cNvSpPr>
          <p:nvPr>
            <p:ph type="title"/>
          </p:nvPr>
        </p:nvSpPr>
        <p:spPr/>
        <p:txBody>
          <a:bodyPr/>
          <a:lstStyle/>
          <a:p>
            <a:r>
              <a:rPr lang="en-US" b="1" dirty="0"/>
              <a:t>Study Population</a:t>
            </a:r>
          </a:p>
        </p:txBody>
      </p:sp>
      <p:sp>
        <p:nvSpPr>
          <p:cNvPr id="4" name="Text Placeholder 3">
            <a:extLst>
              <a:ext uri="{FF2B5EF4-FFF2-40B4-BE49-F238E27FC236}">
                <a16:creationId xmlns:a16="http://schemas.microsoft.com/office/drawing/2014/main" id="{1EA044F1-332E-408F-8155-362F9997C7F0}"/>
              </a:ext>
            </a:extLst>
          </p:cNvPr>
          <p:cNvSpPr>
            <a:spLocks noGrp="1"/>
          </p:cNvSpPr>
          <p:nvPr>
            <p:ph type="body" sz="quarter" idx="13"/>
          </p:nvPr>
        </p:nvSpPr>
        <p:spPr/>
        <p:txBody>
          <a:bodyPr>
            <a:normAutofit fontScale="92500" lnSpcReduction="20000"/>
          </a:bodyPr>
          <a:lstStyle/>
          <a:p>
            <a:r>
              <a:rPr lang="en-US" dirty="0"/>
              <a:t>In school  Adolescent girls.</a:t>
            </a:r>
          </a:p>
          <a:p>
            <a:endParaRPr lang="en-US" dirty="0"/>
          </a:p>
          <a:p>
            <a:r>
              <a:rPr lang="en-US" dirty="0"/>
              <a:t>Out of school Adolescent girls.</a:t>
            </a:r>
          </a:p>
        </p:txBody>
      </p:sp>
      <p:pic>
        <p:nvPicPr>
          <p:cNvPr id="1028" name="Picture 4">
            <a:extLst>
              <a:ext uri="{FF2B5EF4-FFF2-40B4-BE49-F238E27FC236}">
                <a16:creationId xmlns:a16="http://schemas.microsoft.com/office/drawing/2014/main" id="{50385056-D0DB-4F5C-9724-861111F41A65}"/>
              </a:ext>
            </a:extLst>
          </p:cNvPr>
          <p:cNvPicPr>
            <a:picLocks noGrp="1" noChangeAspect="1" noChangeArrowheads="1"/>
          </p:cNvPicPr>
          <p:nvPr>
            <p:ph type="pic" sz="quarter" idx="12"/>
          </p:nvPr>
        </p:nvPicPr>
        <p:blipFill>
          <a:blip r:embed="rId3">
            <a:extLst>
              <a:ext uri="{28A0092B-C50C-407E-A947-70E740481C1C}">
                <a14:useLocalDpi xmlns:a14="http://schemas.microsoft.com/office/drawing/2010/main" val="0"/>
              </a:ext>
            </a:extLst>
          </a:blip>
          <a:srcRect l="27085" r="27085"/>
          <a:stretch>
            <a:fillRect/>
          </a:stretch>
        </p:blipFill>
        <p:spPr bwMode="auto">
          <a:xfrm>
            <a:off x="1080000" y="2304000"/>
            <a:ext cx="3710364" cy="3454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629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19ACE-88C8-4E3B-8DA8-33AE1450F3CB}"/>
              </a:ext>
            </a:extLst>
          </p:cNvPr>
          <p:cNvSpPr>
            <a:spLocks noGrp="1"/>
          </p:cNvSpPr>
          <p:nvPr>
            <p:ph type="title"/>
          </p:nvPr>
        </p:nvSpPr>
        <p:spPr>
          <a:xfrm>
            <a:off x="4965430" y="629268"/>
            <a:ext cx="6586491" cy="654097"/>
          </a:xfrm>
        </p:spPr>
        <p:txBody>
          <a:bodyPr anchor="b">
            <a:normAutofit fontScale="90000"/>
          </a:bodyPr>
          <a:lstStyle/>
          <a:p>
            <a:r>
              <a:rPr lang="en-US" dirty="0"/>
              <a:t>Methodology</a:t>
            </a:r>
            <a:endParaRPr lang="en-KE" dirty="0"/>
          </a:p>
        </p:txBody>
      </p:sp>
      <p:sp>
        <p:nvSpPr>
          <p:cNvPr id="3" name="Content Placeholder 2">
            <a:extLst>
              <a:ext uri="{FF2B5EF4-FFF2-40B4-BE49-F238E27FC236}">
                <a16:creationId xmlns:a16="http://schemas.microsoft.com/office/drawing/2014/main" id="{1958FBEB-8CF2-47C9-9E43-B268246E6C60}"/>
              </a:ext>
            </a:extLst>
          </p:cNvPr>
          <p:cNvSpPr>
            <a:spLocks noGrp="1"/>
          </p:cNvSpPr>
          <p:nvPr>
            <p:ph idx="1"/>
          </p:nvPr>
        </p:nvSpPr>
        <p:spPr>
          <a:xfrm>
            <a:off x="5422232" y="1716506"/>
            <a:ext cx="6129688" cy="4507314"/>
          </a:xfrm>
        </p:spPr>
        <p:txBody>
          <a:bodyPr>
            <a:normAutofit/>
          </a:bodyPr>
          <a:lstStyle/>
          <a:p>
            <a:r>
              <a:rPr lang="en-KE" sz="1600" b="1" dirty="0"/>
              <a:t>A Qualitative Impact </a:t>
            </a:r>
            <a:r>
              <a:rPr lang="en-US" sz="1600" b="1" dirty="0"/>
              <a:t> Assessment </a:t>
            </a:r>
            <a:r>
              <a:rPr lang="en-KE" sz="1600" b="1" dirty="0"/>
              <a:t>Protocol (</a:t>
            </a:r>
            <a:r>
              <a:rPr lang="en-KE" sz="1600" b="1" dirty="0" err="1"/>
              <a:t>QuIP</a:t>
            </a:r>
            <a:r>
              <a:rPr lang="en-KE" sz="1600" b="1" dirty="0"/>
              <a:t>) evaluation methodology </a:t>
            </a:r>
            <a:r>
              <a:rPr lang="en-US" sz="1600" b="1" dirty="0"/>
              <a:t>was</a:t>
            </a:r>
            <a:r>
              <a:rPr lang="en-KE" sz="1600" b="1" dirty="0"/>
              <a:t> used to measure the impact of </a:t>
            </a:r>
            <a:r>
              <a:rPr lang="en-US" sz="1600" b="1" dirty="0"/>
              <a:t>Campaign.</a:t>
            </a:r>
          </a:p>
          <a:p>
            <a:r>
              <a:rPr lang="en-US" sz="1600" b="1" dirty="0"/>
              <a:t> </a:t>
            </a:r>
            <a:r>
              <a:rPr lang="en-KE" sz="1600" b="1" dirty="0" err="1"/>
              <a:t>QuIP</a:t>
            </a:r>
            <a:r>
              <a:rPr lang="en-KE" sz="1600" b="1" dirty="0"/>
              <a:t> is a methodology considered to be a simple and cost-effective way to gather, </a:t>
            </a:r>
            <a:r>
              <a:rPr lang="en-KE" sz="1600" b="1" dirty="0" err="1"/>
              <a:t>analyze</a:t>
            </a:r>
            <a:r>
              <a:rPr lang="en-KE" sz="1600" b="1" dirty="0"/>
              <a:t> and present feedback from intended beneficiaries about significant drivers of change in their lives.</a:t>
            </a:r>
            <a:endParaRPr lang="en-US" sz="1600" b="1" dirty="0"/>
          </a:p>
          <a:p>
            <a:r>
              <a:rPr lang="en-KE" sz="1600" b="1" dirty="0"/>
              <a:t> The </a:t>
            </a:r>
            <a:r>
              <a:rPr lang="en-KE" sz="1600" b="1" dirty="0" err="1"/>
              <a:t>QuIP</a:t>
            </a:r>
            <a:r>
              <a:rPr lang="en-KE" sz="1600" b="1" dirty="0"/>
              <a:t> gathers evidence of a project’s impact through narrative causal statements collected directly from intended project beneficiaries</a:t>
            </a:r>
            <a:r>
              <a:rPr lang="en-US" sz="1600" b="1" dirty="0"/>
              <a:t> about significant drivers of change in their lives</a:t>
            </a:r>
            <a:r>
              <a:rPr lang="en-KE" sz="1600" b="1" dirty="0"/>
              <a:t>. </a:t>
            </a:r>
            <a:endParaRPr lang="en-US" sz="1600" b="1" dirty="0"/>
          </a:p>
          <a:p>
            <a:r>
              <a:rPr lang="en-KE" sz="1600" b="1" dirty="0"/>
              <a:t>Respondents are asked to talk about the main changes in their lives over a pre-defined recall period and prompted to share what they perceive to be the main drivers of these changes</a:t>
            </a:r>
            <a:r>
              <a:rPr lang="en-US" sz="1600" b="1" dirty="0"/>
              <a:t>.</a:t>
            </a:r>
            <a:r>
              <a:rPr lang="en-KE" sz="1600" b="1" dirty="0"/>
              <a:t>, and to whom or what they attribute any change - which may well be from multiple sources.</a:t>
            </a:r>
            <a:endParaRPr lang="en-US" sz="1600" b="1" dirty="0"/>
          </a:p>
          <a:p>
            <a:r>
              <a:rPr lang="en-US" sz="1600" b="1" dirty="0"/>
              <a:t>QUIP’s primary objective is to explain variation in the wellbeing outcomes experienced by intended beneficiaries – not quantifying average effects.</a:t>
            </a:r>
          </a:p>
          <a:p>
            <a:endParaRPr lang="en-KE" sz="1600" b="1" dirty="0"/>
          </a:p>
          <a:p>
            <a:endParaRPr lang="en-KE" sz="1400" dirty="0"/>
          </a:p>
        </p:txBody>
      </p:sp>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5BA3F4"/>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0D73E38-3324-42A6-8E6F-27AD913BA2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6338" y="882315"/>
            <a:ext cx="6891768" cy="5502183"/>
          </a:xfrm>
          <a:prstGeom prst="rect">
            <a:avLst/>
          </a:prstGeom>
        </p:spPr>
      </p:pic>
    </p:spTree>
    <p:extLst>
      <p:ext uri="{BB962C8B-B14F-4D97-AF65-F5344CB8AC3E}">
        <p14:creationId xmlns:p14="http://schemas.microsoft.com/office/powerpoint/2010/main" val="729755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B703F-6745-44B8-ADE8-E324348CD12F}"/>
              </a:ext>
            </a:extLst>
          </p:cNvPr>
          <p:cNvSpPr>
            <a:spLocks noGrp="1"/>
          </p:cNvSpPr>
          <p:nvPr>
            <p:ph type="title"/>
          </p:nvPr>
        </p:nvSpPr>
        <p:spPr>
          <a:xfrm>
            <a:off x="839788" y="457200"/>
            <a:ext cx="3932237" cy="879231"/>
          </a:xfrm>
        </p:spPr>
        <p:txBody>
          <a:bodyPr/>
          <a:lstStyle/>
          <a:p>
            <a:r>
              <a:rPr lang="en-US" b="1" dirty="0"/>
              <a:t>Case selection strategy</a:t>
            </a:r>
            <a:endParaRPr lang="en-KE" b="1" dirty="0"/>
          </a:p>
        </p:txBody>
      </p:sp>
      <p:pic>
        <p:nvPicPr>
          <p:cNvPr id="6" name="Picture Placeholder 5" descr="A picture containing person, indoor, eating&#10;&#10;Description automatically generated">
            <a:extLst>
              <a:ext uri="{FF2B5EF4-FFF2-40B4-BE49-F238E27FC236}">
                <a16:creationId xmlns:a16="http://schemas.microsoft.com/office/drawing/2014/main" id="{7F9DF836-47C9-4FF1-9ACF-5466DE3F5D03}"/>
              </a:ext>
            </a:extLst>
          </p:cNvPr>
          <p:cNvPicPr>
            <a:picLocks noGrp="1" noChangeAspect="1"/>
          </p:cNvPicPr>
          <p:nvPr>
            <p:ph type="pic" idx="1"/>
          </p:nvPr>
        </p:nvPicPr>
        <p:blipFill>
          <a:blip r:embed="rId3">
            <a:alphaModFix/>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508" r="2508"/>
          <a:stretch>
            <a:fillRect/>
          </a:stretch>
        </p:blipFill>
        <p:spPr>
          <a:effectLst>
            <a:outerShdw blurRad="50800" dist="38100" dir="18900000" algn="bl" rotWithShape="0">
              <a:prstClr val="black">
                <a:alpha val="40000"/>
              </a:prstClr>
            </a:outerShdw>
          </a:effectLst>
        </p:spPr>
      </p:pic>
      <p:sp>
        <p:nvSpPr>
          <p:cNvPr id="4" name="Text Placeholder 3">
            <a:extLst>
              <a:ext uri="{FF2B5EF4-FFF2-40B4-BE49-F238E27FC236}">
                <a16:creationId xmlns:a16="http://schemas.microsoft.com/office/drawing/2014/main" id="{6EA19AF3-72D6-4656-97B7-78C270D5604B}"/>
              </a:ext>
            </a:extLst>
          </p:cNvPr>
          <p:cNvSpPr>
            <a:spLocks noGrp="1"/>
          </p:cNvSpPr>
          <p:nvPr>
            <p:ph type="body" sz="half" idx="2"/>
          </p:nvPr>
        </p:nvSpPr>
        <p:spPr>
          <a:xfrm>
            <a:off x="839787" y="1519311"/>
            <a:ext cx="4343401" cy="4349677"/>
          </a:xfrm>
        </p:spPr>
        <p:txBody>
          <a:bodyPr>
            <a:normAutofit/>
          </a:bodyPr>
          <a:lstStyle/>
          <a:p>
            <a:r>
              <a:rPr lang="en-US" sz="1800" b="1" dirty="0"/>
              <a:t>Purposive Sampling.</a:t>
            </a:r>
          </a:p>
          <a:p>
            <a:r>
              <a:rPr lang="en-KE" sz="1800" b="1" dirty="0"/>
              <a:t>24 semi-structured </a:t>
            </a:r>
            <a:r>
              <a:rPr lang="en-US" sz="1800" b="1" dirty="0"/>
              <a:t>interviews</a:t>
            </a:r>
            <a:r>
              <a:rPr lang="en-KE" sz="1800" b="1" dirty="0"/>
              <a:t> and four </a:t>
            </a:r>
            <a:r>
              <a:rPr lang="en-US" sz="1800" b="1" dirty="0"/>
              <a:t>focus group discussion were </a:t>
            </a:r>
            <a:r>
              <a:rPr lang="en-KE" sz="1800" b="1" dirty="0"/>
              <a:t>conducted in the </a:t>
            </a:r>
            <a:r>
              <a:rPr lang="en-US" sz="1800" b="1" dirty="0"/>
              <a:t>local </a:t>
            </a:r>
            <a:r>
              <a:rPr lang="en-KE" sz="1800" b="1" dirty="0"/>
              <a:t>language </a:t>
            </a:r>
            <a:r>
              <a:rPr lang="en-US" sz="1800" b="1" dirty="0"/>
              <a:t>(Kiswahili) </a:t>
            </a:r>
            <a:r>
              <a:rPr lang="en-KE" sz="1800" b="1" dirty="0"/>
              <a:t>by highly skilled, local researchers. </a:t>
            </a:r>
            <a:endParaRPr lang="en-US" sz="1800" b="1" dirty="0"/>
          </a:p>
          <a:p>
            <a:r>
              <a:rPr lang="en-KE" sz="1800" b="1" dirty="0"/>
              <a:t>The research team conducting interviews </a:t>
            </a:r>
            <a:r>
              <a:rPr lang="en-US" sz="1800" b="1" dirty="0"/>
              <a:t>were</a:t>
            </a:r>
            <a:r>
              <a:rPr lang="en-KE" sz="1800" b="1" dirty="0"/>
              <a:t> independent and blindfolded where appropriate</a:t>
            </a:r>
            <a:r>
              <a:rPr lang="en-US" sz="1800" dirty="0"/>
              <a:t>. </a:t>
            </a:r>
          </a:p>
          <a:p>
            <a:r>
              <a:rPr lang="en-US" sz="1800" b="1" dirty="0"/>
              <a:t>Team had restricted knowledge about the project being evaluated. Respondents were also not aware of the intervention being evaluated.</a:t>
            </a:r>
          </a:p>
          <a:p>
            <a:r>
              <a:rPr lang="en-US" sz="1800" b="1" dirty="0"/>
              <a:t>Selected cases that captured as much variation in their responses.</a:t>
            </a:r>
            <a:endParaRPr lang="en-KE" sz="1800" b="1" dirty="0"/>
          </a:p>
        </p:txBody>
      </p:sp>
    </p:spTree>
    <p:extLst>
      <p:ext uri="{BB962C8B-B14F-4D97-AF65-F5344CB8AC3E}">
        <p14:creationId xmlns:p14="http://schemas.microsoft.com/office/powerpoint/2010/main" val="1158343831"/>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3BEFD88-45DE-45C4-8F35-930EA539FCA1}"/>
              </a:ext>
            </a:extLst>
          </p:cNvPr>
          <p:cNvSpPr>
            <a:spLocks noGrp="1"/>
          </p:cNvSpPr>
          <p:nvPr>
            <p:ph type="title"/>
          </p:nvPr>
        </p:nvSpPr>
        <p:spPr>
          <a:xfrm>
            <a:off x="838200" y="878480"/>
            <a:ext cx="10515600" cy="796166"/>
          </a:xfrm>
        </p:spPr>
        <p:txBody>
          <a:bodyPr anchor="ctr">
            <a:noAutofit/>
          </a:bodyPr>
          <a:lstStyle/>
          <a:p>
            <a:r>
              <a:rPr lang="en-US" sz="2000" b="1" dirty="0">
                <a:solidFill>
                  <a:schemeClr val="tx1"/>
                </a:solidFill>
              </a:rPr>
              <a:t>Case selection for in schoolgirls applied two contextual variables based on age and school. </a:t>
            </a:r>
          </a:p>
          <a:p>
            <a:endParaRPr lang="en-US" sz="2000" b="1" dirty="0">
              <a:solidFill>
                <a:schemeClr val="tx1"/>
              </a:solidFill>
            </a:endParaRPr>
          </a:p>
          <a:p>
            <a:r>
              <a:rPr lang="en-US" sz="2000" b="1" dirty="0">
                <a:solidFill>
                  <a:schemeClr val="tx1"/>
                </a:solidFill>
              </a:rPr>
              <a:t>Two age categories were applied 10-14 years and 15-19 years. </a:t>
            </a:r>
            <a:endParaRPr lang="en-KE" sz="2000" b="1" dirty="0">
              <a:solidFill>
                <a:schemeClr val="tx1"/>
              </a:solidFill>
            </a:endParaRPr>
          </a:p>
        </p:txBody>
      </p:sp>
      <p:graphicFrame>
        <p:nvGraphicFramePr>
          <p:cNvPr id="5" name="Content Placeholder 4">
            <a:extLst>
              <a:ext uri="{FF2B5EF4-FFF2-40B4-BE49-F238E27FC236}">
                <a16:creationId xmlns:a16="http://schemas.microsoft.com/office/drawing/2014/main" id="{CCC78193-5C5F-4840-A8DA-C773C1073CFD}"/>
              </a:ext>
            </a:extLst>
          </p:cNvPr>
          <p:cNvGraphicFramePr>
            <a:graphicFrameLocks noGrp="1"/>
          </p:cNvGraphicFramePr>
          <p:nvPr>
            <p:ph idx="1"/>
            <p:extLst>
              <p:ext uri="{D42A27DB-BD31-4B8C-83A1-F6EECF244321}">
                <p14:modId xmlns:p14="http://schemas.microsoft.com/office/powerpoint/2010/main" val="55671336"/>
              </p:ext>
            </p:extLst>
          </p:nvPr>
        </p:nvGraphicFramePr>
        <p:xfrm>
          <a:off x="838200" y="2719799"/>
          <a:ext cx="10515602" cy="2349510"/>
        </p:xfrm>
        <a:graphic>
          <a:graphicData uri="http://schemas.openxmlformats.org/drawingml/2006/table">
            <a:tbl>
              <a:tblPr firstRow="1" firstCol="1" bandRow="1">
                <a:tableStyleId>{5C22544A-7EE6-4342-B048-85BDC9FD1C3A}</a:tableStyleId>
              </a:tblPr>
              <a:tblGrid>
                <a:gridCol w="4464284">
                  <a:extLst>
                    <a:ext uri="{9D8B030D-6E8A-4147-A177-3AD203B41FA5}">
                      <a16:colId xmlns:a16="http://schemas.microsoft.com/office/drawing/2014/main" val="1960093226"/>
                    </a:ext>
                  </a:extLst>
                </a:gridCol>
                <a:gridCol w="3079936">
                  <a:extLst>
                    <a:ext uri="{9D8B030D-6E8A-4147-A177-3AD203B41FA5}">
                      <a16:colId xmlns:a16="http://schemas.microsoft.com/office/drawing/2014/main" val="862247935"/>
                    </a:ext>
                  </a:extLst>
                </a:gridCol>
                <a:gridCol w="2971382">
                  <a:extLst>
                    <a:ext uri="{9D8B030D-6E8A-4147-A177-3AD203B41FA5}">
                      <a16:colId xmlns:a16="http://schemas.microsoft.com/office/drawing/2014/main" val="3971643087"/>
                    </a:ext>
                  </a:extLst>
                </a:gridCol>
              </a:tblGrid>
              <a:tr h="469902">
                <a:tc gridSpan="3">
                  <a:txBody>
                    <a:bodyPr/>
                    <a:lstStyle/>
                    <a:p>
                      <a:pPr algn="ctr">
                        <a:lnSpc>
                          <a:spcPct val="107000"/>
                        </a:lnSpc>
                        <a:spcAft>
                          <a:spcPts val="800"/>
                        </a:spcAft>
                      </a:pPr>
                      <a:r>
                        <a:rPr lang="en-KE" sz="2600" dirty="0">
                          <a:effectLst/>
                        </a:rPr>
                        <a:t>In school</a:t>
                      </a:r>
                      <a:r>
                        <a:rPr lang="en-US" sz="2600" dirty="0">
                          <a:effectLst/>
                        </a:rPr>
                        <a:t>-girls</a:t>
                      </a:r>
                      <a:endParaRPr lang="en-KE" sz="2600" dirty="0">
                        <a:effectLst/>
                        <a:latin typeface="Calibri" panose="020F0502020204030204" pitchFamily="34" charset="0"/>
                        <a:ea typeface="Calibri" panose="020F0502020204030204" pitchFamily="34" charset="0"/>
                        <a:cs typeface="Times New Roman" panose="02020603050405020304" pitchFamily="18" charset="0"/>
                      </a:endParaRPr>
                    </a:p>
                  </a:txBody>
                  <a:tcPr marL="113355" marR="113355" marT="0" marB="0" anchor="b"/>
                </a:tc>
                <a:tc hMerge="1">
                  <a:txBody>
                    <a:bodyPr/>
                    <a:lstStyle/>
                    <a:p>
                      <a:endParaRPr lang="en-KE"/>
                    </a:p>
                  </a:txBody>
                  <a:tcPr/>
                </a:tc>
                <a:tc hMerge="1">
                  <a:txBody>
                    <a:bodyPr/>
                    <a:lstStyle/>
                    <a:p>
                      <a:endParaRPr lang="en-KE"/>
                    </a:p>
                  </a:txBody>
                  <a:tcPr/>
                </a:tc>
                <a:extLst>
                  <a:ext uri="{0D108BD9-81ED-4DB2-BD59-A6C34878D82A}">
                    <a16:rowId xmlns:a16="http://schemas.microsoft.com/office/drawing/2014/main" val="2017413922"/>
                  </a:ext>
                </a:extLst>
              </a:tr>
              <a:tr h="469902">
                <a:tc>
                  <a:txBody>
                    <a:bodyPr/>
                    <a:lstStyle/>
                    <a:p>
                      <a:pPr>
                        <a:lnSpc>
                          <a:spcPct val="107000"/>
                        </a:lnSpc>
                        <a:spcAft>
                          <a:spcPts val="80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School/age</a:t>
                      </a:r>
                      <a:endParaRPr lang="en-KE" sz="2600" dirty="0">
                        <a:effectLst/>
                        <a:latin typeface="Calibri" panose="020F0502020204030204" pitchFamily="34" charset="0"/>
                        <a:ea typeface="Calibri" panose="020F0502020204030204" pitchFamily="34" charset="0"/>
                        <a:cs typeface="Times New Roman" panose="02020603050405020304" pitchFamily="18" charset="0"/>
                      </a:endParaRPr>
                    </a:p>
                  </a:txBody>
                  <a:tcPr marL="113355" marR="113355" marT="0" marB="0" anchor="b"/>
                </a:tc>
                <a:tc>
                  <a:txBody>
                    <a:bodyPr/>
                    <a:lstStyle/>
                    <a:p>
                      <a:pPr>
                        <a:lnSpc>
                          <a:spcPct val="107000"/>
                        </a:lnSpc>
                        <a:spcAft>
                          <a:spcPts val="800"/>
                        </a:spcAft>
                      </a:pPr>
                      <a:r>
                        <a:rPr lang="en-KE" sz="2600">
                          <a:effectLst/>
                        </a:rPr>
                        <a:t>10-14 years years</a:t>
                      </a:r>
                      <a:endParaRPr lang="en-KE" sz="2600">
                        <a:effectLst/>
                        <a:latin typeface="Calibri" panose="020F0502020204030204" pitchFamily="34" charset="0"/>
                        <a:ea typeface="Calibri" panose="020F0502020204030204" pitchFamily="34" charset="0"/>
                        <a:cs typeface="Times New Roman" panose="02020603050405020304" pitchFamily="18" charset="0"/>
                      </a:endParaRPr>
                    </a:p>
                  </a:txBody>
                  <a:tcPr marL="113355" marR="113355" marT="0" marB="0" anchor="b"/>
                </a:tc>
                <a:tc>
                  <a:txBody>
                    <a:bodyPr/>
                    <a:lstStyle/>
                    <a:p>
                      <a:pPr>
                        <a:lnSpc>
                          <a:spcPct val="107000"/>
                        </a:lnSpc>
                        <a:spcAft>
                          <a:spcPts val="800"/>
                        </a:spcAft>
                      </a:pPr>
                      <a:r>
                        <a:rPr lang="en-KE" sz="2600" dirty="0">
                          <a:effectLst/>
                        </a:rPr>
                        <a:t>15-19 years</a:t>
                      </a:r>
                      <a:endParaRPr lang="en-KE" sz="2600" dirty="0">
                        <a:effectLst/>
                        <a:latin typeface="Calibri" panose="020F0502020204030204" pitchFamily="34" charset="0"/>
                        <a:ea typeface="Calibri" panose="020F0502020204030204" pitchFamily="34" charset="0"/>
                        <a:cs typeface="Times New Roman" panose="02020603050405020304" pitchFamily="18" charset="0"/>
                      </a:endParaRPr>
                    </a:p>
                  </a:txBody>
                  <a:tcPr marL="113355" marR="113355" marT="0" marB="0" anchor="b"/>
                </a:tc>
                <a:extLst>
                  <a:ext uri="{0D108BD9-81ED-4DB2-BD59-A6C34878D82A}">
                    <a16:rowId xmlns:a16="http://schemas.microsoft.com/office/drawing/2014/main" val="1584270562"/>
                  </a:ext>
                </a:extLst>
              </a:tr>
              <a:tr h="469902">
                <a:tc>
                  <a:txBody>
                    <a:bodyPr/>
                    <a:lstStyle/>
                    <a:p>
                      <a:pPr>
                        <a:lnSpc>
                          <a:spcPct val="107000"/>
                        </a:lnSpc>
                        <a:spcAft>
                          <a:spcPts val="800"/>
                        </a:spcAft>
                      </a:pPr>
                      <a:r>
                        <a:rPr lang="en-KE" sz="2600">
                          <a:effectLst/>
                        </a:rPr>
                        <a:t>Mopia</a:t>
                      </a:r>
                      <a:endParaRPr lang="en-KE" sz="2600">
                        <a:effectLst/>
                        <a:latin typeface="Calibri" panose="020F0502020204030204" pitchFamily="34" charset="0"/>
                        <a:ea typeface="Calibri" panose="020F0502020204030204" pitchFamily="34" charset="0"/>
                        <a:cs typeface="Times New Roman" panose="02020603050405020304" pitchFamily="18" charset="0"/>
                      </a:endParaRPr>
                    </a:p>
                  </a:txBody>
                  <a:tcPr marL="113355" marR="113355" marT="0" marB="0" anchor="b"/>
                </a:tc>
                <a:tc>
                  <a:txBody>
                    <a:bodyPr/>
                    <a:lstStyle/>
                    <a:p>
                      <a:pPr algn="r">
                        <a:lnSpc>
                          <a:spcPct val="107000"/>
                        </a:lnSpc>
                        <a:spcAft>
                          <a:spcPts val="800"/>
                        </a:spcAft>
                      </a:pPr>
                      <a:r>
                        <a:rPr lang="en-KE" sz="2600">
                          <a:effectLst/>
                        </a:rPr>
                        <a:t>2</a:t>
                      </a:r>
                      <a:r>
                        <a:rPr lang="en-US" sz="2600">
                          <a:effectLst/>
                        </a:rPr>
                        <a:t> Respondents</a:t>
                      </a:r>
                      <a:endParaRPr lang="en-KE" sz="2600">
                        <a:effectLst/>
                        <a:latin typeface="Calibri" panose="020F0502020204030204" pitchFamily="34" charset="0"/>
                        <a:ea typeface="Calibri" panose="020F0502020204030204" pitchFamily="34" charset="0"/>
                        <a:cs typeface="Times New Roman" panose="02020603050405020304" pitchFamily="18" charset="0"/>
                      </a:endParaRPr>
                    </a:p>
                  </a:txBody>
                  <a:tcPr marL="113355" marR="113355" marT="0" marB="0" anchor="b"/>
                </a:tc>
                <a:tc>
                  <a:txBody>
                    <a:bodyPr/>
                    <a:lstStyle/>
                    <a:p>
                      <a:pPr algn="r">
                        <a:lnSpc>
                          <a:spcPct val="107000"/>
                        </a:lnSpc>
                        <a:spcAft>
                          <a:spcPts val="800"/>
                        </a:spcAft>
                      </a:pPr>
                      <a:r>
                        <a:rPr lang="en-KE" sz="2600" dirty="0">
                          <a:effectLst/>
                        </a:rPr>
                        <a:t>2</a:t>
                      </a:r>
                      <a:r>
                        <a:rPr lang="en-US" sz="2600" dirty="0">
                          <a:effectLst/>
                        </a:rPr>
                        <a:t> respondents</a:t>
                      </a:r>
                      <a:endParaRPr lang="en-KE" sz="2600" dirty="0">
                        <a:effectLst/>
                        <a:latin typeface="Calibri" panose="020F0502020204030204" pitchFamily="34" charset="0"/>
                        <a:ea typeface="Calibri" panose="020F0502020204030204" pitchFamily="34" charset="0"/>
                        <a:cs typeface="Times New Roman" panose="02020603050405020304" pitchFamily="18" charset="0"/>
                      </a:endParaRPr>
                    </a:p>
                  </a:txBody>
                  <a:tcPr marL="113355" marR="113355" marT="0" marB="0" anchor="b"/>
                </a:tc>
                <a:extLst>
                  <a:ext uri="{0D108BD9-81ED-4DB2-BD59-A6C34878D82A}">
                    <a16:rowId xmlns:a16="http://schemas.microsoft.com/office/drawing/2014/main" val="3125650389"/>
                  </a:ext>
                </a:extLst>
              </a:tr>
              <a:tr h="469902">
                <a:tc>
                  <a:txBody>
                    <a:bodyPr/>
                    <a:lstStyle/>
                    <a:p>
                      <a:pPr>
                        <a:lnSpc>
                          <a:spcPct val="107000"/>
                        </a:lnSpc>
                        <a:spcAft>
                          <a:spcPts val="800"/>
                        </a:spcAft>
                      </a:pPr>
                      <a:r>
                        <a:rPr lang="en-KE" sz="2600">
                          <a:effectLst/>
                        </a:rPr>
                        <a:t>Inkati</a:t>
                      </a:r>
                      <a:endParaRPr lang="en-KE" sz="2600">
                        <a:effectLst/>
                        <a:latin typeface="Calibri" panose="020F0502020204030204" pitchFamily="34" charset="0"/>
                        <a:ea typeface="Calibri" panose="020F0502020204030204" pitchFamily="34" charset="0"/>
                        <a:cs typeface="Times New Roman" panose="02020603050405020304" pitchFamily="18" charset="0"/>
                      </a:endParaRPr>
                    </a:p>
                  </a:txBody>
                  <a:tcPr marL="113355" marR="113355" marT="0" marB="0" anchor="b"/>
                </a:tc>
                <a:tc>
                  <a:txBody>
                    <a:bodyPr/>
                    <a:lstStyle/>
                    <a:p>
                      <a:pPr algn="r">
                        <a:lnSpc>
                          <a:spcPct val="107000"/>
                        </a:lnSpc>
                        <a:spcAft>
                          <a:spcPts val="800"/>
                        </a:spcAft>
                      </a:pPr>
                      <a:r>
                        <a:rPr lang="en-KE" sz="2600">
                          <a:effectLst/>
                        </a:rPr>
                        <a:t>2</a:t>
                      </a:r>
                      <a:r>
                        <a:rPr lang="en-US" sz="2600">
                          <a:effectLst/>
                        </a:rPr>
                        <a:t> respondents</a:t>
                      </a:r>
                      <a:endParaRPr lang="en-KE" sz="2600">
                        <a:effectLst/>
                        <a:latin typeface="Calibri" panose="020F0502020204030204" pitchFamily="34" charset="0"/>
                        <a:ea typeface="Calibri" panose="020F0502020204030204" pitchFamily="34" charset="0"/>
                        <a:cs typeface="Times New Roman" panose="02020603050405020304" pitchFamily="18" charset="0"/>
                      </a:endParaRPr>
                    </a:p>
                  </a:txBody>
                  <a:tcPr marL="113355" marR="113355" marT="0" marB="0" anchor="b"/>
                </a:tc>
                <a:tc>
                  <a:txBody>
                    <a:bodyPr/>
                    <a:lstStyle/>
                    <a:p>
                      <a:pPr algn="r">
                        <a:lnSpc>
                          <a:spcPct val="107000"/>
                        </a:lnSpc>
                        <a:spcAft>
                          <a:spcPts val="800"/>
                        </a:spcAft>
                      </a:pPr>
                      <a:r>
                        <a:rPr lang="en-KE" sz="2600" dirty="0">
                          <a:effectLst/>
                        </a:rPr>
                        <a:t>2</a:t>
                      </a:r>
                      <a:r>
                        <a:rPr lang="en-US" sz="2600" dirty="0">
                          <a:effectLst/>
                        </a:rPr>
                        <a:t> respondents</a:t>
                      </a:r>
                      <a:endParaRPr lang="en-KE" sz="2600" dirty="0">
                        <a:effectLst/>
                        <a:latin typeface="Calibri" panose="020F0502020204030204" pitchFamily="34" charset="0"/>
                        <a:ea typeface="Calibri" panose="020F0502020204030204" pitchFamily="34" charset="0"/>
                        <a:cs typeface="Times New Roman" panose="02020603050405020304" pitchFamily="18" charset="0"/>
                      </a:endParaRPr>
                    </a:p>
                  </a:txBody>
                  <a:tcPr marL="113355" marR="113355" marT="0" marB="0" anchor="b"/>
                </a:tc>
                <a:extLst>
                  <a:ext uri="{0D108BD9-81ED-4DB2-BD59-A6C34878D82A}">
                    <a16:rowId xmlns:a16="http://schemas.microsoft.com/office/drawing/2014/main" val="3584792749"/>
                  </a:ext>
                </a:extLst>
              </a:tr>
              <a:tr h="469902">
                <a:tc>
                  <a:txBody>
                    <a:bodyPr/>
                    <a:lstStyle/>
                    <a:p>
                      <a:pPr>
                        <a:lnSpc>
                          <a:spcPct val="107000"/>
                        </a:lnSpc>
                        <a:spcAft>
                          <a:spcPts val="800"/>
                        </a:spcAft>
                      </a:pPr>
                      <a:r>
                        <a:rPr lang="en-KE" sz="2600">
                          <a:effectLst/>
                        </a:rPr>
                        <a:t>Enoosaampurrmpurr</a:t>
                      </a:r>
                      <a:endParaRPr lang="en-KE" sz="2600">
                        <a:effectLst/>
                        <a:latin typeface="Calibri" panose="020F0502020204030204" pitchFamily="34" charset="0"/>
                        <a:ea typeface="Calibri" panose="020F0502020204030204" pitchFamily="34" charset="0"/>
                        <a:cs typeface="Times New Roman" panose="02020603050405020304" pitchFamily="18" charset="0"/>
                      </a:endParaRPr>
                    </a:p>
                  </a:txBody>
                  <a:tcPr marL="113355" marR="113355" marT="0" marB="0" anchor="b"/>
                </a:tc>
                <a:tc>
                  <a:txBody>
                    <a:bodyPr/>
                    <a:lstStyle/>
                    <a:p>
                      <a:pPr algn="r">
                        <a:lnSpc>
                          <a:spcPct val="107000"/>
                        </a:lnSpc>
                        <a:spcAft>
                          <a:spcPts val="800"/>
                        </a:spcAft>
                      </a:pPr>
                      <a:r>
                        <a:rPr lang="en-KE" sz="2600">
                          <a:effectLst/>
                        </a:rPr>
                        <a:t>2</a:t>
                      </a:r>
                      <a:r>
                        <a:rPr lang="en-US" sz="2600">
                          <a:effectLst/>
                        </a:rPr>
                        <a:t> respondents</a:t>
                      </a:r>
                      <a:endParaRPr lang="en-KE" sz="2600">
                        <a:effectLst/>
                        <a:latin typeface="Calibri" panose="020F0502020204030204" pitchFamily="34" charset="0"/>
                        <a:ea typeface="Calibri" panose="020F0502020204030204" pitchFamily="34" charset="0"/>
                        <a:cs typeface="Times New Roman" panose="02020603050405020304" pitchFamily="18" charset="0"/>
                      </a:endParaRPr>
                    </a:p>
                  </a:txBody>
                  <a:tcPr marL="113355" marR="113355" marT="0" marB="0" anchor="b"/>
                </a:tc>
                <a:tc>
                  <a:txBody>
                    <a:bodyPr/>
                    <a:lstStyle/>
                    <a:p>
                      <a:pPr algn="r">
                        <a:lnSpc>
                          <a:spcPct val="107000"/>
                        </a:lnSpc>
                        <a:spcAft>
                          <a:spcPts val="800"/>
                        </a:spcAft>
                      </a:pPr>
                      <a:r>
                        <a:rPr lang="en-KE" sz="2600" dirty="0">
                          <a:effectLst/>
                        </a:rPr>
                        <a:t>2</a:t>
                      </a:r>
                      <a:r>
                        <a:rPr lang="en-US" sz="2600" dirty="0">
                          <a:effectLst/>
                        </a:rPr>
                        <a:t> respondents</a:t>
                      </a:r>
                      <a:endParaRPr lang="en-KE" sz="2600" dirty="0">
                        <a:effectLst/>
                        <a:latin typeface="Calibri" panose="020F0502020204030204" pitchFamily="34" charset="0"/>
                        <a:ea typeface="Calibri" panose="020F0502020204030204" pitchFamily="34" charset="0"/>
                        <a:cs typeface="Times New Roman" panose="02020603050405020304" pitchFamily="18" charset="0"/>
                      </a:endParaRPr>
                    </a:p>
                  </a:txBody>
                  <a:tcPr marL="113355" marR="113355" marT="0" marB="0" anchor="b"/>
                </a:tc>
                <a:extLst>
                  <a:ext uri="{0D108BD9-81ED-4DB2-BD59-A6C34878D82A}">
                    <a16:rowId xmlns:a16="http://schemas.microsoft.com/office/drawing/2014/main" val="1066146218"/>
                  </a:ext>
                </a:extLst>
              </a:tr>
            </a:tbl>
          </a:graphicData>
        </a:graphic>
      </p:graphicFrame>
    </p:spTree>
    <p:extLst>
      <p:ext uri="{BB962C8B-B14F-4D97-AF65-F5344CB8AC3E}">
        <p14:creationId xmlns:p14="http://schemas.microsoft.com/office/powerpoint/2010/main" val="21847902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26">
      <a:dk1>
        <a:srgbClr val="3F3F3F"/>
      </a:dk1>
      <a:lt1>
        <a:srgbClr val="FFFFFF"/>
      </a:lt1>
      <a:dk2>
        <a:srgbClr val="000000"/>
      </a:dk2>
      <a:lt2>
        <a:srgbClr val="A5A5A5"/>
      </a:lt2>
      <a:accent1>
        <a:srgbClr val="954F72"/>
      </a:accent1>
      <a:accent2>
        <a:srgbClr val="0F3955"/>
      </a:accent2>
      <a:accent3>
        <a:srgbClr val="BBC3CD"/>
      </a:accent3>
      <a:accent4>
        <a:srgbClr val="484848"/>
      </a:accent4>
      <a:accent5>
        <a:srgbClr val="1F1F26"/>
      </a:accent5>
      <a:accent6>
        <a:srgbClr val="F2CAA2"/>
      </a:accent6>
      <a:hlink>
        <a:srgbClr val="00194C"/>
      </a:hlink>
      <a:folHlink>
        <a:srgbClr val="954F72"/>
      </a:folHlink>
    </a:clrScheme>
    <a:fontScheme name="MSFT template">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ICK TO ADD TITLE" id="{634D9E51-4949-4732-B929-C29E3E42414E}" vid="{5842DBD6-7D6C-4C1A-8AA9-69FB39037E74}"/>
    </a:ext>
  </a:extLst>
</a:theme>
</file>

<file path=ppt/theme/theme3.xml><?xml version="1.0" encoding="utf-8"?>
<a:theme xmlns:a="http://schemas.openxmlformats.org/drawingml/2006/main" name="3_Office Theme">
  <a:themeElements>
    <a:clrScheme name="MS-Theme-Water">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MS-Theme-Water">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 Conference Presentation_Win32_SB v2" id="{BC88B365-8E38-4ABB-98F4-3EC291BC7C6D}" vid="{68186960-B69F-4045-8CE0-AF496D95D6CF}"/>
    </a:ext>
  </a:extLst>
</a:theme>
</file>

<file path=ppt/theme/theme4.xml><?xml version="1.0" encoding="utf-8"?>
<a:theme xmlns:a="http://schemas.openxmlformats.org/drawingml/2006/main" name="4_Office Theme">
  <a:themeElements>
    <a:clrScheme name="MS-Theme-Water">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MS-Theme-Water">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 Conference Presentation_Win32_SB v2" id="{BC88B365-8E38-4ABB-98F4-3EC291BC7C6D}" vid="{68186960-B69F-4045-8CE0-AF496D95D6C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S-Theme-Water">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themeOverride>
</file>

<file path=ppt/theme/themeOverride2.xml><?xml version="1.0" encoding="utf-8"?>
<a:themeOverride xmlns:a="http://schemas.openxmlformats.org/drawingml/2006/main">
  <a:clrScheme name="MS-Theme-Water">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themeOverride>
</file>

<file path=ppt/theme/themeOverride3.xml><?xml version="1.0" encoding="utf-8"?>
<a:themeOverride xmlns:a="http://schemas.openxmlformats.org/drawingml/2006/main">
  <a:clrScheme name="MS-Theme-Water">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themeOverride>
</file>

<file path=ppt/theme/themeOverride4.xml><?xml version="1.0" encoding="utf-8"?>
<a:themeOverride xmlns:a="http://schemas.openxmlformats.org/drawingml/2006/main">
  <a:clrScheme name="MS-Theme-Water">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MS-Theme-Water">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themeOverride>
</file>

<file path=ppt/theme/themeOverride7.xml><?xml version="1.0" encoding="utf-8"?>
<a:themeOverride xmlns:a="http://schemas.openxmlformats.org/drawingml/2006/main">
  <a:clrScheme name="MS-Theme-Water">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27725</TotalTime>
  <Words>2753</Words>
  <Application>Microsoft Office PowerPoint</Application>
  <PresentationFormat>Widescreen</PresentationFormat>
  <Paragraphs>290</Paragraphs>
  <Slides>33</Slides>
  <Notes>1</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33</vt:i4>
      </vt:variant>
    </vt:vector>
  </HeadingPairs>
  <TitlesOfParts>
    <vt:vector size="48" baseType="lpstr">
      <vt:lpstr>Arial</vt:lpstr>
      <vt:lpstr>Bahnschrift SemiLight SemiConde</vt:lpstr>
      <vt:lpstr>Calibri</vt:lpstr>
      <vt:lpstr>Calibri Light</vt:lpstr>
      <vt:lpstr>Constantia</vt:lpstr>
      <vt:lpstr>Corbel</vt:lpstr>
      <vt:lpstr>Garamond</vt:lpstr>
      <vt:lpstr>Helvetica Light</vt:lpstr>
      <vt:lpstr>Raleway</vt:lpstr>
      <vt:lpstr>Symbol</vt:lpstr>
      <vt:lpstr>Trebuchet MS</vt:lpstr>
      <vt:lpstr>Office Theme</vt:lpstr>
      <vt:lpstr>1_Office Theme</vt:lpstr>
      <vt:lpstr>3_Office Theme</vt:lpstr>
      <vt:lpstr>4_Office Theme</vt:lpstr>
      <vt:lpstr>A QUIP study on Kajiado Adolescent Girls Campaign</vt:lpstr>
      <vt:lpstr>Project Background.</vt:lpstr>
      <vt:lpstr>Objectives</vt:lpstr>
      <vt:lpstr>Research Questions.</vt:lpstr>
      <vt:lpstr>Domains of change.</vt:lpstr>
      <vt:lpstr>Study Population</vt:lpstr>
      <vt:lpstr>Methodology</vt:lpstr>
      <vt:lpstr>Case selection strategy</vt:lpstr>
      <vt:lpstr>Case selection for in schoolgirls applied two contextual variables based on age and school.   Two age categories were applied 10-14 years and 15-19 years. </vt:lpstr>
      <vt:lpstr>Out of school girls</vt:lpstr>
      <vt:lpstr>Out of school girls</vt:lpstr>
      <vt:lpstr>Focus Group Discussion</vt:lpstr>
      <vt:lpstr>Data Collection tools.</vt:lpstr>
      <vt:lpstr>DATA ANALYSIS</vt:lpstr>
      <vt:lpstr>Data Analysis</vt:lpstr>
      <vt:lpstr>THEMATIC AREAS IN THE STUDY</vt:lpstr>
      <vt:lpstr>Survey findings</vt:lpstr>
      <vt:lpstr>Interview dynamics</vt:lpstr>
      <vt:lpstr>Food consumption and Availability The study sought to explore the drivers of change around the outcome on Food availability and its impact to the health of the adolescent girls.  </vt:lpstr>
      <vt:lpstr>Food consumption and Availability- Other factors </vt:lpstr>
      <vt:lpstr> Reduced  food consumption-    Influencing factors.</vt:lpstr>
      <vt:lpstr>Improved Food consumption habits. Factors driving the change stories</vt:lpstr>
      <vt:lpstr>Influencing factors to FC</vt:lpstr>
      <vt:lpstr>Overall Wellbeing of the adolescent girls. This study sought to assess the perception of wellbeing of the adolescent girls. We received both positive and negative drivers of change. Some of the key drivers of  negative change included the following: </vt:lpstr>
      <vt:lpstr>Below is the map depicting the drivers of change affecting the overall wellbeing of the adolescent girls. </vt:lpstr>
      <vt:lpstr>Household economic status. </vt:lpstr>
      <vt:lpstr>Household economic status. Factors of change affecting household economic status </vt:lpstr>
      <vt:lpstr>Improved Community Relationships </vt:lpstr>
      <vt:lpstr>HOUSEHOLD HOLD RELATIONSHIPS</vt:lpstr>
      <vt:lpstr>Pregnancy and Child care</vt:lpstr>
      <vt:lpstr>PowerPoint Presentation</vt:lpstr>
      <vt:lpstr>PowerPoint Presentation</vt:lpstr>
      <vt:lpstr>Reccomendations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Rosemary Nyaga</dc:creator>
  <cp:lastModifiedBy>Rosemary Nyaga</cp:lastModifiedBy>
  <cp:revision>68</cp:revision>
  <dcterms:created xsi:type="dcterms:W3CDTF">2021-04-26T09:28:14Z</dcterms:created>
  <dcterms:modified xsi:type="dcterms:W3CDTF">2021-05-21T10:43:16Z</dcterms:modified>
</cp:coreProperties>
</file>