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 id="2147483659" r:id="rId5"/>
    <p:sldMasterId id="2147483666"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Lst>
  <p:sldSz cy="5143500" cx="9144000"/>
  <p:notesSz cx="6858000" cy="9144000"/>
  <p:embeddedFontLst>
    <p:embeddedFont>
      <p:font typeface="Economica"/>
      <p:regular r:id="rId44"/>
      <p:bold r:id="rId45"/>
      <p:italic r:id="rId46"/>
      <p:boldItalic r:id="rId47"/>
    </p:embeddedFont>
    <p:embeddedFont>
      <p:font typeface="Lato"/>
      <p:regular r:id="rId48"/>
      <p:bold r:id="rId49"/>
      <p:italic r:id="rId50"/>
      <p:boldItalic r:id="rId51"/>
    </p:embeddedFont>
    <p:embeddedFont>
      <p:font typeface="Open Sans"/>
      <p:regular r:id="rId52"/>
      <p:bold r:id="rId53"/>
      <p:italic r:id="rId54"/>
      <p:boldItalic r:id="rId55"/>
    </p:embeddedFont>
    <p:embeddedFont>
      <p:font typeface="Libre Franklin Thin"/>
      <p:bold r:id="rId56"/>
      <p:boldItalic r:id="rId5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 uri="http://customooxmlschemas.google.com/">
      <go:slidesCustomData xmlns:go="http://customooxmlschemas.google.com/" r:id="rId58" roundtripDataSignature="AMtx7mhwMkboOfbFCVY056GggIvbBIXNQ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3.xml"/><Relationship Id="rId42" Type="http://schemas.openxmlformats.org/officeDocument/2006/relationships/slide" Target="slides/slide35.xml"/><Relationship Id="rId41" Type="http://schemas.openxmlformats.org/officeDocument/2006/relationships/slide" Target="slides/slide34.xml"/><Relationship Id="rId44" Type="http://schemas.openxmlformats.org/officeDocument/2006/relationships/font" Target="fonts/Economica-regular.fntdata"/><Relationship Id="rId43" Type="http://schemas.openxmlformats.org/officeDocument/2006/relationships/slide" Target="slides/slide36.xml"/><Relationship Id="rId46" Type="http://schemas.openxmlformats.org/officeDocument/2006/relationships/font" Target="fonts/Economica-italic.fntdata"/><Relationship Id="rId45" Type="http://schemas.openxmlformats.org/officeDocument/2006/relationships/font" Target="fonts/Economica-bold.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2.xml"/><Relationship Id="rId48" Type="http://schemas.openxmlformats.org/officeDocument/2006/relationships/font" Target="fonts/Lato-regular.fntdata"/><Relationship Id="rId47" Type="http://schemas.openxmlformats.org/officeDocument/2006/relationships/font" Target="fonts/Economica-boldItalic.fntdata"/><Relationship Id="rId49" Type="http://schemas.openxmlformats.org/officeDocument/2006/relationships/font" Target="fonts/Lato-bold.fntdata"/><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slide" Target="slides/slide24.xml"/><Relationship Id="rId30" Type="http://schemas.openxmlformats.org/officeDocument/2006/relationships/slide" Target="slides/slide23.xml"/><Relationship Id="rId33" Type="http://schemas.openxmlformats.org/officeDocument/2006/relationships/slide" Target="slides/slide26.xml"/><Relationship Id="rId32" Type="http://schemas.openxmlformats.org/officeDocument/2006/relationships/slide" Target="slides/slide25.xml"/><Relationship Id="rId35" Type="http://schemas.openxmlformats.org/officeDocument/2006/relationships/slide" Target="slides/slide28.xml"/><Relationship Id="rId34" Type="http://schemas.openxmlformats.org/officeDocument/2006/relationships/slide" Target="slides/slide27.xml"/><Relationship Id="rId37" Type="http://schemas.openxmlformats.org/officeDocument/2006/relationships/slide" Target="slides/slide30.xml"/><Relationship Id="rId36" Type="http://schemas.openxmlformats.org/officeDocument/2006/relationships/slide" Target="slides/slide29.xml"/><Relationship Id="rId39" Type="http://schemas.openxmlformats.org/officeDocument/2006/relationships/slide" Target="slides/slide32.xml"/><Relationship Id="rId38" Type="http://schemas.openxmlformats.org/officeDocument/2006/relationships/slide" Target="slides/slide31.xml"/><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51" Type="http://schemas.openxmlformats.org/officeDocument/2006/relationships/font" Target="fonts/Lato-boldItalic.fntdata"/><Relationship Id="rId50" Type="http://schemas.openxmlformats.org/officeDocument/2006/relationships/font" Target="fonts/Lato-italic.fntdata"/><Relationship Id="rId53" Type="http://schemas.openxmlformats.org/officeDocument/2006/relationships/font" Target="fonts/OpenSans-bold.fntdata"/><Relationship Id="rId52" Type="http://schemas.openxmlformats.org/officeDocument/2006/relationships/font" Target="fonts/OpenSans-regular.fntdata"/><Relationship Id="rId11" Type="http://schemas.openxmlformats.org/officeDocument/2006/relationships/slide" Target="slides/slide4.xml"/><Relationship Id="rId55" Type="http://schemas.openxmlformats.org/officeDocument/2006/relationships/font" Target="fonts/OpenSans-boldItalic.fntdata"/><Relationship Id="rId10" Type="http://schemas.openxmlformats.org/officeDocument/2006/relationships/slide" Target="slides/slide3.xml"/><Relationship Id="rId54" Type="http://schemas.openxmlformats.org/officeDocument/2006/relationships/font" Target="fonts/OpenSans-italic.fntdata"/><Relationship Id="rId13" Type="http://schemas.openxmlformats.org/officeDocument/2006/relationships/slide" Target="slides/slide6.xml"/><Relationship Id="rId57" Type="http://schemas.openxmlformats.org/officeDocument/2006/relationships/font" Target="fonts/LibreFranklinThin-boldItalic.fntdata"/><Relationship Id="rId12" Type="http://schemas.openxmlformats.org/officeDocument/2006/relationships/slide" Target="slides/slide5.xml"/><Relationship Id="rId56" Type="http://schemas.openxmlformats.org/officeDocument/2006/relationships/font" Target="fonts/LibreFranklinThin-bold.fntdata"/><Relationship Id="rId15" Type="http://schemas.openxmlformats.org/officeDocument/2006/relationships/slide" Target="slides/slide8.xml"/><Relationship Id="rId14" Type="http://schemas.openxmlformats.org/officeDocument/2006/relationships/slide" Target="slides/slide7.xml"/><Relationship Id="rId58" Type="http://customschemas.google.com/relationships/presentationmetadata" Target="metadata"/><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6" name="Google Shape;136;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p7: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4" name="Google Shape;234;p11: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0" name="Google Shape;240;p12: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p13: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 name="Shape 252"/>
        <p:cNvGrpSpPr/>
        <p:nvPr/>
      </p:nvGrpSpPr>
      <p:grpSpPr>
        <a:xfrm>
          <a:off x="0" y="0"/>
          <a:ext cx="0" cy="0"/>
          <a:chOff x="0" y="0"/>
          <a:chExt cx="0" cy="0"/>
        </a:xfrm>
      </p:grpSpPr>
      <p:sp>
        <p:nvSpPr>
          <p:cNvPr id="253" name="Google Shape;253;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4" name="Google Shape;254;p14: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83" name="Google Shape;283;p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6" name="Shape 346"/>
        <p:cNvGrpSpPr/>
        <p:nvPr/>
      </p:nvGrpSpPr>
      <p:grpSpPr>
        <a:xfrm>
          <a:off x="0" y="0"/>
          <a:ext cx="0" cy="0"/>
          <a:chOff x="0" y="0"/>
          <a:chExt cx="0" cy="0"/>
        </a:xfrm>
      </p:grpSpPr>
      <p:sp>
        <p:nvSpPr>
          <p:cNvPr id="347" name="Google Shape;347;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8" name="Google Shape;348;p16: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3" name="Shape 353"/>
        <p:cNvGrpSpPr/>
        <p:nvPr/>
      </p:nvGrpSpPr>
      <p:grpSpPr>
        <a:xfrm>
          <a:off x="0" y="0"/>
          <a:ext cx="0" cy="0"/>
          <a:chOff x="0" y="0"/>
          <a:chExt cx="0" cy="0"/>
        </a:xfrm>
      </p:grpSpPr>
      <p:sp>
        <p:nvSpPr>
          <p:cNvPr id="354" name="Google Shape;354;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5" name="Google Shape;355;p17: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1" name="Shape 361"/>
        <p:cNvGrpSpPr/>
        <p:nvPr/>
      </p:nvGrpSpPr>
      <p:grpSpPr>
        <a:xfrm>
          <a:off x="0" y="0"/>
          <a:ext cx="0" cy="0"/>
          <a:chOff x="0" y="0"/>
          <a:chExt cx="0" cy="0"/>
        </a:xfrm>
      </p:grpSpPr>
      <p:sp>
        <p:nvSpPr>
          <p:cNvPr id="362" name="Google Shape;362;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3" name="Google Shape;363;p18: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0" name="Shape 370"/>
        <p:cNvGrpSpPr/>
        <p:nvPr/>
      </p:nvGrpSpPr>
      <p:grpSpPr>
        <a:xfrm>
          <a:off x="0" y="0"/>
          <a:ext cx="0" cy="0"/>
          <a:chOff x="0" y="0"/>
          <a:chExt cx="0" cy="0"/>
        </a:xfrm>
      </p:grpSpPr>
      <p:sp>
        <p:nvSpPr>
          <p:cNvPr id="371" name="Google Shape;371;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2" name="Google Shape;372;p19: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p2: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9" name="Shape 379"/>
        <p:cNvGrpSpPr/>
        <p:nvPr/>
      </p:nvGrpSpPr>
      <p:grpSpPr>
        <a:xfrm>
          <a:off x="0" y="0"/>
          <a:ext cx="0" cy="0"/>
          <a:chOff x="0" y="0"/>
          <a:chExt cx="0" cy="0"/>
        </a:xfrm>
      </p:grpSpPr>
      <p:sp>
        <p:nvSpPr>
          <p:cNvPr id="380" name="Google Shape;380;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1" name="Google Shape;381;p20: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8" name="Shape 388"/>
        <p:cNvGrpSpPr/>
        <p:nvPr/>
      </p:nvGrpSpPr>
      <p:grpSpPr>
        <a:xfrm>
          <a:off x="0" y="0"/>
          <a:ext cx="0" cy="0"/>
          <a:chOff x="0" y="0"/>
          <a:chExt cx="0" cy="0"/>
        </a:xfrm>
      </p:grpSpPr>
      <p:sp>
        <p:nvSpPr>
          <p:cNvPr id="389" name="Google Shape;389;p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0" name="Google Shape;390;p21: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0" name="Shape 400"/>
        <p:cNvGrpSpPr/>
        <p:nvPr/>
      </p:nvGrpSpPr>
      <p:grpSpPr>
        <a:xfrm>
          <a:off x="0" y="0"/>
          <a:ext cx="0" cy="0"/>
          <a:chOff x="0" y="0"/>
          <a:chExt cx="0" cy="0"/>
        </a:xfrm>
      </p:grpSpPr>
      <p:sp>
        <p:nvSpPr>
          <p:cNvPr id="401" name="Google Shape;401;p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2" name="Google Shape;402;p22: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0" name="Shape 410"/>
        <p:cNvGrpSpPr/>
        <p:nvPr/>
      </p:nvGrpSpPr>
      <p:grpSpPr>
        <a:xfrm>
          <a:off x="0" y="0"/>
          <a:ext cx="0" cy="0"/>
          <a:chOff x="0" y="0"/>
          <a:chExt cx="0" cy="0"/>
        </a:xfrm>
      </p:grpSpPr>
      <p:sp>
        <p:nvSpPr>
          <p:cNvPr id="411" name="Google Shape;411;p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2" name="Google Shape;412;p23: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9" name="Shape 419"/>
        <p:cNvGrpSpPr/>
        <p:nvPr/>
      </p:nvGrpSpPr>
      <p:grpSpPr>
        <a:xfrm>
          <a:off x="0" y="0"/>
          <a:ext cx="0" cy="0"/>
          <a:chOff x="0" y="0"/>
          <a:chExt cx="0" cy="0"/>
        </a:xfrm>
      </p:grpSpPr>
      <p:sp>
        <p:nvSpPr>
          <p:cNvPr id="420" name="Google Shape;420;p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1" name="Google Shape;421;p24: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8" name="Shape 428"/>
        <p:cNvGrpSpPr/>
        <p:nvPr/>
      </p:nvGrpSpPr>
      <p:grpSpPr>
        <a:xfrm>
          <a:off x="0" y="0"/>
          <a:ext cx="0" cy="0"/>
          <a:chOff x="0" y="0"/>
          <a:chExt cx="0" cy="0"/>
        </a:xfrm>
      </p:grpSpPr>
      <p:sp>
        <p:nvSpPr>
          <p:cNvPr id="429" name="Google Shape;429;p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30" name="Google Shape;430;p25: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7" name="Shape 437"/>
        <p:cNvGrpSpPr/>
        <p:nvPr/>
      </p:nvGrpSpPr>
      <p:grpSpPr>
        <a:xfrm>
          <a:off x="0" y="0"/>
          <a:ext cx="0" cy="0"/>
          <a:chOff x="0" y="0"/>
          <a:chExt cx="0" cy="0"/>
        </a:xfrm>
      </p:grpSpPr>
      <p:sp>
        <p:nvSpPr>
          <p:cNvPr id="438" name="Google Shape;438;p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39" name="Google Shape;439;p26: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5" name="Shape 445"/>
        <p:cNvGrpSpPr/>
        <p:nvPr/>
      </p:nvGrpSpPr>
      <p:grpSpPr>
        <a:xfrm>
          <a:off x="0" y="0"/>
          <a:ext cx="0" cy="0"/>
          <a:chOff x="0" y="0"/>
          <a:chExt cx="0" cy="0"/>
        </a:xfrm>
      </p:grpSpPr>
      <p:sp>
        <p:nvSpPr>
          <p:cNvPr id="446" name="Google Shape;446;p2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47" name="Google Shape;447;p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3" name="Shape 453"/>
        <p:cNvGrpSpPr/>
        <p:nvPr/>
      </p:nvGrpSpPr>
      <p:grpSpPr>
        <a:xfrm>
          <a:off x="0" y="0"/>
          <a:ext cx="0" cy="0"/>
          <a:chOff x="0" y="0"/>
          <a:chExt cx="0" cy="0"/>
        </a:xfrm>
      </p:grpSpPr>
      <p:sp>
        <p:nvSpPr>
          <p:cNvPr id="454" name="Google Shape;454;p2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55" name="Google Shape;455;p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0" name="Shape 460"/>
        <p:cNvGrpSpPr/>
        <p:nvPr/>
      </p:nvGrpSpPr>
      <p:grpSpPr>
        <a:xfrm>
          <a:off x="0" y="0"/>
          <a:ext cx="0" cy="0"/>
          <a:chOff x="0" y="0"/>
          <a:chExt cx="0" cy="0"/>
        </a:xfrm>
      </p:grpSpPr>
      <p:sp>
        <p:nvSpPr>
          <p:cNvPr id="461" name="Google Shape;461;p2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62" name="Google Shape;462;p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gabe3783e2f_3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gabe3783e2f_3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7" name="Shape 467"/>
        <p:cNvGrpSpPr/>
        <p:nvPr/>
      </p:nvGrpSpPr>
      <p:grpSpPr>
        <a:xfrm>
          <a:off x="0" y="0"/>
          <a:ext cx="0" cy="0"/>
          <a:chOff x="0" y="0"/>
          <a:chExt cx="0" cy="0"/>
        </a:xfrm>
      </p:grpSpPr>
      <p:sp>
        <p:nvSpPr>
          <p:cNvPr id="468" name="Google Shape;468;p3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69" name="Google Shape;469;p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4" name="Shape 474"/>
        <p:cNvGrpSpPr/>
        <p:nvPr/>
      </p:nvGrpSpPr>
      <p:grpSpPr>
        <a:xfrm>
          <a:off x="0" y="0"/>
          <a:ext cx="0" cy="0"/>
          <a:chOff x="0" y="0"/>
          <a:chExt cx="0" cy="0"/>
        </a:xfrm>
      </p:grpSpPr>
      <p:sp>
        <p:nvSpPr>
          <p:cNvPr id="475" name="Google Shape;475;p3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76" name="Google Shape;476;p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1" name="Shape 481"/>
        <p:cNvGrpSpPr/>
        <p:nvPr/>
      </p:nvGrpSpPr>
      <p:grpSpPr>
        <a:xfrm>
          <a:off x="0" y="0"/>
          <a:ext cx="0" cy="0"/>
          <a:chOff x="0" y="0"/>
          <a:chExt cx="0" cy="0"/>
        </a:xfrm>
      </p:grpSpPr>
      <p:sp>
        <p:nvSpPr>
          <p:cNvPr id="482" name="Google Shape;482;p3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83" name="Google Shape;483;p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8" name="Shape 488"/>
        <p:cNvGrpSpPr/>
        <p:nvPr/>
      </p:nvGrpSpPr>
      <p:grpSpPr>
        <a:xfrm>
          <a:off x="0" y="0"/>
          <a:ext cx="0" cy="0"/>
          <a:chOff x="0" y="0"/>
          <a:chExt cx="0" cy="0"/>
        </a:xfrm>
      </p:grpSpPr>
      <p:sp>
        <p:nvSpPr>
          <p:cNvPr id="489" name="Google Shape;489;p3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90" name="Google Shape;490;p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5" name="Shape 495"/>
        <p:cNvGrpSpPr/>
        <p:nvPr/>
      </p:nvGrpSpPr>
      <p:grpSpPr>
        <a:xfrm>
          <a:off x="0" y="0"/>
          <a:ext cx="0" cy="0"/>
          <a:chOff x="0" y="0"/>
          <a:chExt cx="0" cy="0"/>
        </a:xfrm>
      </p:grpSpPr>
      <p:sp>
        <p:nvSpPr>
          <p:cNvPr id="496" name="Google Shape;496;p3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97" name="Google Shape;497;p3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1" name="Shape 501"/>
        <p:cNvGrpSpPr/>
        <p:nvPr/>
      </p:nvGrpSpPr>
      <p:grpSpPr>
        <a:xfrm>
          <a:off x="0" y="0"/>
          <a:ext cx="0" cy="0"/>
          <a:chOff x="0" y="0"/>
          <a:chExt cx="0" cy="0"/>
        </a:xfrm>
      </p:grpSpPr>
      <p:sp>
        <p:nvSpPr>
          <p:cNvPr id="502" name="Google Shape;502;p3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03" name="Google Shape;503;p3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8" name="Shape 508"/>
        <p:cNvGrpSpPr/>
        <p:nvPr/>
      </p:nvGrpSpPr>
      <p:grpSpPr>
        <a:xfrm>
          <a:off x="0" y="0"/>
          <a:ext cx="0" cy="0"/>
          <a:chOff x="0" y="0"/>
          <a:chExt cx="0" cy="0"/>
        </a:xfrm>
      </p:grpSpPr>
      <p:sp>
        <p:nvSpPr>
          <p:cNvPr id="509" name="Google Shape;509;p3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10" name="Google Shape;510;p3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gabe3783e2f_3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gabe3783e2f_3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gabe3783e2f_3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gabe3783e2f_3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p4: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9" name="Google Shape;199;p5: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8" name="Google Shape;208;p6: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p3: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5.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6.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38"/>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11" name="Google Shape;11;p38"/>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3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4" name="Shape 44"/>
        <p:cNvGrpSpPr/>
        <p:nvPr/>
      </p:nvGrpSpPr>
      <p:grpSpPr>
        <a:xfrm>
          <a:off x="0" y="0"/>
          <a:ext cx="0" cy="0"/>
          <a:chOff x="0" y="0"/>
          <a:chExt cx="0" cy="0"/>
        </a:xfrm>
      </p:grpSpPr>
      <p:sp>
        <p:nvSpPr>
          <p:cNvPr id="45" name="Google Shape;45;p5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ido" type="obj">
  <p:cSld name="OBJECT">
    <p:bg>
      <p:bgPr>
        <a:blipFill>
          <a:blip r:embed="rId2">
            <a:alphaModFix/>
          </a:blip>
          <a:stretch>
            <a:fillRect/>
          </a:stretch>
        </a:blipFill>
      </p:bgPr>
    </p:bg>
    <p:spTree>
      <p:nvGrpSpPr>
        <p:cNvPr id="47" name="Shape 47"/>
        <p:cNvGrpSpPr/>
        <p:nvPr/>
      </p:nvGrpSpPr>
      <p:grpSpPr>
        <a:xfrm>
          <a:off x="0" y="0"/>
          <a:ext cx="0" cy="0"/>
          <a:chOff x="0" y="0"/>
          <a:chExt cx="0" cy="0"/>
        </a:xfrm>
      </p:grpSpPr>
      <p:sp>
        <p:nvSpPr>
          <p:cNvPr id="48" name="Google Shape;48;p40"/>
          <p:cNvSpPr txBox="1"/>
          <p:nvPr>
            <p:ph type="title"/>
          </p:nvPr>
        </p:nvSpPr>
        <p:spPr>
          <a:xfrm>
            <a:off x="421616" y="273844"/>
            <a:ext cx="8273811" cy="813085"/>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0"/>
              </a:spcBef>
              <a:spcAft>
                <a:spcPts val="0"/>
              </a:spcAft>
              <a:buClr>
                <a:srgbClr val="7F7F7F"/>
              </a:buClr>
              <a:buSzPts val="3300"/>
              <a:buFont typeface="Calibri"/>
              <a:buNone/>
              <a:defRPr b="1" i="0" sz="3300" u="none" cap="none" strike="noStrike">
                <a:solidFill>
                  <a:srgbClr val="7F7F7F"/>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49" name="Google Shape;49;p40"/>
          <p:cNvSpPr txBox="1"/>
          <p:nvPr>
            <p:ph idx="1" type="body"/>
          </p:nvPr>
        </p:nvSpPr>
        <p:spPr>
          <a:xfrm>
            <a:off x="421616" y="1369219"/>
            <a:ext cx="8273811" cy="3004374"/>
          </a:xfrm>
          <a:prstGeom prst="rect">
            <a:avLst/>
          </a:prstGeom>
          <a:noFill/>
          <a:ln>
            <a:noFill/>
          </a:ln>
        </p:spPr>
        <p:txBody>
          <a:bodyPr anchorCtr="0" anchor="t" bIns="34275" lIns="68575" spcFirstLastPara="1" rIns="68575" wrap="square" tIns="34275">
            <a:noAutofit/>
          </a:bodyPr>
          <a:lstStyle>
            <a:lvl1pPr indent="-361950" lvl="0" marL="457200" marR="0" rtl="0" algn="l">
              <a:lnSpc>
                <a:spcPct val="90000"/>
              </a:lnSpc>
              <a:spcBef>
                <a:spcPts val="800"/>
              </a:spcBef>
              <a:spcAft>
                <a:spcPts val="0"/>
              </a:spcAft>
              <a:buClr>
                <a:srgbClr val="7F7F7F"/>
              </a:buClr>
              <a:buSzPts val="2100"/>
              <a:buFont typeface="Arial"/>
              <a:buChar char="•"/>
              <a:defRPr b="0" i="0" sz="2100" u="none" cap="none" strike="noStrike">
                <a:solidFill>
                  <a:srgbClr val="7F7F7F"/>
                </a:solidFill>
                <a:latin typeface="Calibri"/>
                <a:ea typeface="Calibri"/>
                <a:cs typeface="Calibri"/>
                <a:sym typeface="Calibri"/>
              </a:defRPr>
            </a:lvl1pPr>
            <a:lvl2pPr indent="-342900" lvl="1" marL="914400" marR="0" rtl="0" algn="l">
              <a:lnSpc>
                <a:spcPct val="90000"/>
              </a:lnSpc>
              <a:spcBef>
                <a:spcPts val="400"/>
              </a:spcBef>
              <a:spcAft>
                <a:spcPts val="0"/>
              </a:spcAft>
              <a:buClr>
                <a:srgbClr val="7F7F7F"/>
              </a:buClr>
              <a:buSzPts val="1800"/>
              <a:buFont typeface="Arial"/>
              <a:buChar char="•"/>
              <a:defRPr b="0" i="0" sz="1800" u="none" cap="none" strike="noStrike">
                <a:solidFill>
                  <a:srgbClr val="7F7F7F"/>
                </a:solidFill>
                <a:latin typeface="Calibri"/>
                <a:ea typeface="Calibri"/>
                <a:cs typeface="Calibri"/>
                <a:sym typeface="Calibri"/>
              </a:defRPr>
            </a:lvl2pPr>
            <a:lvl3pPr indent="-323850" lvl="2" marL="1371600" marR="0" rtl="0" algn="l">
              <a:lnSpc>
                <a:spcPct val="90000"/>
              </a:lnSpc>
              <a:spcBef>
                <a:spcPts val="400"/>
              </a:spcBef>
              <a:spcAft>
                <a:spcPts val="0"/>
              </a:spcAft>
              <a:buClr>
                <a:srgbClr val="7F7F7F"/>
              </a:buClr>
              <a:buSzPts val="1500"/>
              <a:buFont typeface="Arial"/>
              <a:buChar char="•"/>
              <a:defRPr b="0" i="0" sz="1500" u="none" cap="none" strike="noStrike">
                <a:solidFill>
                  <a:srgbClr val="7F7F7F"/>
                </a:solidFill>
                <a:latin typeface="Calibri"/>
                <a:ea typeface="Calibri"/>
                <a:cs typeface="Calibri"/>
                <a:sym typeface="Calibri"/>
              </a:defRPr>
            </a:lvl3pPr>
            <a:lvl4pPr indent="-317500" lvl="3" marL="1828800" marR="0" rtl="0" algn="l">
              <a:lnSpc>
                <a:spcPct val="90000"/>
              </a:lnSpc>
              <a:spcBef>
                <a:spcPts val="400"/>
              </a:spcBef>
              <a:spcAft>
                <a:spcPts val="0"/>
              </a:spcAft>
              <a:buClr>
                <a:srgbClr val="7F7F7F"/>
              </a:buClr>
              <a:buSzPts val="1400"/>
              <a:buFont typeface="Arial"/>
              <a:buChar char="•"/>
              <a:defRPr b="0" i="0" sz="1400" u="none" cap="none" strike="noStrike">
                <a:solidFill>
                  <a:srgbClr val="7F7F7F"/>
                </a:solidFill>
                <a:latin typeface="Calibri"/>
                <a:ea typeface="Calibri"/>
                <a:cs typeface="Calibri"/>
                <a:sym typeface="Calibri"/>
              </a:defRPr>
            </a:lvl4pPr>
            <a:lvl5pPr indent="-317500" lvl="4" marL="2286000" marR="0" rtl="0" algn="l">
              <a:lnSpc>
                <a:spcPct val="90000"/>
              </a:lnSpc>
              <a:spcBef>
                <a:spcPts val="400"/>
              </a:spcBef>
              <a:spcAft>
                <a:spcPts val="0"/>
              </a:spcAft>
              <a:buClr>
                <a:srgbClr val="7F7F7F"/>
              </a:buClr>
              <a:buSzPts val="1400"/>
              <a:buFont typeface="Arial"/>
              <a:buChar char="•"/>
              <a:defRPr b="0" i="0" sz="1400" u="none" cap="none" strike="noStrike">
                <a:solidFill>
                  <a:srgbClr val="7F7F7F"/>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ulo evento">
  <p:cSld name="Titulo evento">
    <p:bg>
      <p:bgPr>
        <a:blipFill>
          <a:blip r:embed="rId2">
            <a:alphaModFix/>
          </a:blip>
          <a:stretch>
            <a:fillRect/>
          </a:stretch>
        </a:blipFill>
      </p:bgPr>
    </p:bg>
    <p:spTree>
      <p:nvGrpSpPr>
        <p:cNvPr id="50" name="Shape 50"/>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ulo personalizado">
  <p:cSld name="Titulo personalizado">
    <p:bg>
      <p:bgPr>
        <a:blipFill>
          <a:blip r:embed="rId2">
            <a:alphaModFix/>
          </a:blip>
          <a:stretch>
            <a:fillRect/>
          </a:stretch>
        </a:blipFill>
      </p:bgPr>
    </p:bg>
    <p:spTree>
      <p:nvGrpSpPr>
        <p:cNvPr id="51" name="Shape 51"/>
        <p:cNvGrpSpPr/>
        <p:nvPr/>
      </p:nvGrpSpPr>
      <p:grpSpPr>
        <a:xfrm>
          <a:off x="0" y="0"/>
          <a:ext cx="0" cy="0"/>
          <a:chOff x="0" y="0"/>
          <a:chExt cx="0" cy="0"/>
        </a:xfrm>
      </p:grpSpPr>
      <p:sp>
        <p:nvSpPr>
          <p:cNvPr id="52" name="Google Shape;52;p63"/>
          <p:cNvSpPr txBox="1"/>
          <p:nvPr>
            <p:ph type="title"/>
          </p:nvPr>
        </p:nvSpPr>
        <p:spPr>
          <a:xfrm>
            <a:off x="421616" y="442059"/>
            <a:ext cx="3951977" cy="3362190"/>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0"/>
              </a:spcBef>
              <a:spcAft>
                <a:spcPts val="0"/>
              </a:spcAft>
              <a:buClr>
                <a:srgbClr val="7F7F7F"/>
              </a:buClr>
              <a:buSzPts val="4100"/>
              <a:buFont typeface="Calibri"/>
              <a:buNone/>
              <a:defRPr b="1" i="0" sz="4100" u="none" cap="none" strike="noStrike">
                <a:solidFill>
                  <a:srgbClr val="7F7F7F"/>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parador naranja">
  <p:cSld name="Separador naranja">
    <p:bg>
      <p:bgPr>
        <a:blipFill>
          <a:blip r:embed="rId2">
            <a:alphaModFix/>
          </a:blip>
          <a:stretch>
            <a:fillRect/>
          </a:stretch>
        </a:blipFill>
      </p:bgPr>
    </p:bg>
    <p:spTree>
      <p:nvGrpSpPr>
        <p:cNvPr id="53" name="Shape 53"/>
        <p:cNvGrpSpPr/>
        <p:nvPr/>
      </p:nvGrpSpPr>
      <p:grpSpPr>
        <a:xfrm>
          <a:off x="0" y="0"/>
          <a:ext cx="0" cy="0"/>
          <a:chOff x="0" y="0"/>
          <a:chExt cx="0" cy="0"/>
        </a:xfrm>
      </p:grpSpPr>
      <p:sp>
        <p:nvSpPr>
          <p:cNvPr id="54" name="Google Shape;54;p64"/>
          <p:cNvSpPr txBox="1"/>
          <p:nvPr>
            <p:ph type="title"/>
          </p:nvPr>
        </p:nvSpPr>
        <p:spPr>
          <a:xfrm>
            <a:off x="421616" y="442058"/>
            <a:ext cx="8234992" cy="3840956"/>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0"/>
              </a:spcBef>
              <a:spcAft>
                <a:spcPts val="0"/>
              </a:spcAft>
              <a:buClr>
                <a:schemeClr val="lt1"/>
              </a:buClr>
              <a:buSzPts val="4100"/>
              <a:buFont typeface="Calibri"/>
              <a:buNone/>
              <a:defRPr b="1" i="0" sz="4100" u="none" cap="none" strike="noStrike">
                <a:solidFill>
                  <a:schemeClr val="lt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parador verde">
  <p:cSld name="Separador verde">
    <p:bg>
      <p:bgPr>
        <a:blipFill>
          <a:blip r:embed="rId2">
            <a:alphaModFix/>
          </a:blip>
          <a:stretch>
            <a:fillRect/>
          </a:stretch>
        </a:blipFill>
      </p:bgPr>
    </p:bg>
    <p:spTree>
      <p:nvGrpSpPr>
        <p:cNvPr id="55" name="Shape 55"/>
        <p:cNvGrpSpPr/>
        <p:nvPr/>
      </p:nvGrpSpPr>
      <p:grpSpPr>
        <a:xfrm>
          <a:off x="0" y="0"/>
          <a:ext cx="0" cy="0"/>
          <a:chOff x="0" y="0"/>
          <a:chExt cx="0" cy="0"/>
        </a:xfrm>
      </p:grpSpPr>
      <p:sp>
        <p:nvSpPr>
          <p:cNvPr id="56" name="Google Shape;56;p65"/>
          <p:cNvSpPr txBox="1"/>
          <p:nvPr>
            <p:ph type="title"/>
          </p:nvPr>
        </p:nvSpPr>
        <p:spPr>
          <a:xfrm>
            <a:off x="421616" y="442058"/>
            <a:ext cx="8234992" cy="3840956"/>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0"/>
              </a:spcBef>
              <a:spcAft>
                <a:spcPts val="0"/>
              </a:spcAft>
              <a:buClr>
                <a:schemeClr val="lt1"/>
              </a:buClr>
              <a:buSzPts val="4100"/>
              <a:buFont typeface="Calibri"/>
              <a:buNone/>
              <a:defRPr b="1" i="0" sz="4100" u="none" cap="none" strike="noStrike">
                <a:solidFill>
                  <a:schemeClr val="lt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parador celeste">
  <p:cSld name="Separador celeste">
    <p:bg>
      <p:bgPr>
        <a:blipFill>
          <a:blip r:embed="rId2">
            <a:alphaModFix/>
          </a:blip>
          <a:stretch>
            <a:fillRect/>
          </a:stretch>
        </a:blipFill>
      </p:bgPr>
    </p:bg>
    <p:spTree>
      <p:nvGrpSpPr>
        <p:cNvPr id="57" name="Shape 57"/>
        <p:cNvGrpSpPr/>
        <p:nvPr/>
      </p:nvGrpSpPr>
      <p:grpSpPr>
        <a:xfrm>
          <a:off x="0" y="0"/>
          <a:ext cx="0" cy="0"/>
          <a:chOff x="0" y="0"/>
          <a:chExt cx="0" cy="0"/>
        </a:xfrm>
      </p:grpSpPr>
      <p:sp>
        <p:nvSpPr>
          <p:cNvPr id="58" name="Google Shape;58;p66"/>
          <p:cNvSpPr txBox="1"/>
          <p:nvPr>
            <p:ph type="title"/>
          </p:nvPr>
        </p:nvSpPr>
        <p:spPr>
          <a:xfrm>
            <a:off x="421616" y="442058"/>
            <a:ext cx="8234992" cy="3840956"/>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0"/>
              </a:spcBef>
              <a:spcAft>
                <a:spcPts val="0"/>
              </a:spcAft>
              <a:buClr>
                <a:schemeClr val="lt1"/>
              </a:buClr>
              <a:buSzPts val="4100"/>
              <a:buFont typeface="Calibri"/>
              <a:buNone/>
              <a:defRPr b="1" i="0" sz="4100" u="none" cap="none" strike="noStrike">
                <a:solidFill>
                  <a:schemeClr val="lt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y objetos" type="obj">
  <p:cSld name="OBJECT">
    <p:spTree>
      <p:nvGrpSpPr>
        <p:cNvPr id="65" name="Shape 65"/>
        <p:cNvGrpSpPr/>
        <p:nvPr/>
      </p:nvGrpSpPr>
      <p:grpSpPr>
        <a:xfrm>
          <a:off x="0" y="0"/>
          <a:ext cx="0" cy="0"/>
          <a:chOff x="0" y="0"/>
          <a:chExt cx="0" cy="0"/>
        </a:xfrm>
      </p:grpSpPr>
      <p:sp>
        <p:nvSpPr>
          <p:cNvPr id="66" name="Google Shape;66;p42"/>
          <p:cNvSpPr txBox="1"/>
          <p:nvPr>
            <p:ph type="title"/>
          </p:nvPr>
        </p:nvSpPr>
        <p:spPr>
          <a:xfrm>
            <a:off x="628651" y="273844"/>
            <a:ext cx="7886700" cy="994172"/>
          </a:xfrm>
          <a:prstGeom prst="rect">
            <a:avLst/>
          </a:prstGeom>
          <a:noFill/>
          <a:ln>
            <a:noFill/>
          </a:ln>
        </p:spPr>
        <p:txBody>
          <a:bodyPr anchorCtr="0" anchor="ctr" bIns="38375" lIns="76750" spcFirstLastPara="1" rIns="76750" wrap="square" tIns="38375">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42"/>
          <p:cNvSpPr txBox="1"/>
          <p:nvPr>
            <p:ph idx="1" type="body"/>
          </p:nvPr>
        </p:nvSpPr>
        <p:spPr>
          <a:xfrm>
            <a:off x="628651" y="1369219"/>
            <a:ext cx="7886700" cy="3263504"/>
          </a:xfrm>
          <a:prstGeom prst="rect">
            <a:avLst/>
          </a:prstGeom>
          <a:noFill/>
          <a:ln>
            <a:noFill/>
          </a:ln>
        </p:spPr>
        <p:txBody>
          <a:bodyPr anchorCtr="0" anchor="t" bIns="38375" lIns="76750" spcFirstLastPara="1" rIns="76750" wrap="square" tIns="38375">
            <a:noAutofit/>
          </a:bodyPr>
          <a:lstStyle>
            <a:lvl1pPr indent="-342900" lvl="0" marL="457200" algn="l">
              <a:lnSpc>
                <a:spcPct val="90000"/>
              </a:lnSpc>
              <a:spcBef>
                <a:spcPts val="840"/>
              </a:spcBef>
              <a:spcAft>
                <a:spcPts val="0"/>
              </a:spcAft>
              <a:buClr>
                <a:schemeClr val="dk1"/>
              </a:buClr>
              <a:buSzPts val="1800"/>
              <a:buChar char="•"/>
              <a:defRPr/>
            </a:lvl1pPr>
            <a:lvl2pPr indent="-342900" lvl="1" marL="914400" algn="l">
              <a:lnSpc>
                <a:spcPct val="90000"/>
              </a:lnSpc>
              <a:spcBef>
                <a:spcPts val="420"/>
              </a:spcBef>
              <a:spcAft>
                <a:spcPts val="0"/>
              </a:spcAft>
              <a:buClr>
                <a:schemeClr val="dk1"/>
              </a:buClr>
              <a:buSzPts val="1800"/>
              <a:buChar char="•"/>
              <a:defRPr/>
            </a:lvl2pPr>
            <a:lvl3pPr indent="-342900" lvl="2" marL="1371600" algn="l">
              <a:lnSpc>
                <a:spcPct val="90000"/>
              </a:lnSpc>
              <a:spcBef>
                <a:spcPts val="420"/>
              </a:spcBef>
              <a:spcAft>
                <a:spcPts val="0"/>
              </a:spcAft>
              <a:buClr>
                <a:schemeClr val="dk1"/>
              </a:buClr>
              <a:buSzPts val="1800"/>
              <a:buChar char="•"/>
              <a:defRPr/>
            </a:lvl3pPr>
            <a:lvl4pPr indent="-342900" lvl="3" marL="1828800" algn="l">
              <a:lnSpc>
                <a:spcPct val="90000"/>
              </a:lnSpc>
              <a:spcBef>
                <a:spcPts val="420"/>
              </a:spcBef>
              <a:spcAft>
                <a:spcPts val="0"/>
              </a:spcAft>
              <a:buClr>
                <a:schemeClr val="dk1"/>
              </a:buClr>
              <a:buSzPts val="1800"/>
              <a:buChar char="•"/>
              <a:defRPr/>
            </a:lvl4pPr>
            <a:lvl5pPr indent="-342900" lvl="4" marL="2286000" algn="l">
              <a:lnSpc>
                <a:spcPct val="90000"/>
              </a:lnSpc>
              <a:spcBef>
                <a:spcPts val="420"/>
              </a:spcBef>
              <a:spcAft>
                <a:spcPts val="0"/>
              </a:spcAft>
              <a:buClr>
                <a:schemeClr val="dk1"/>
              </a:buClr>
              <a:buSzPts val="1800"/>
              <a:buChar char="•"/>
              <a:defRPr/>
            </a:lvl5pPr>
            <a:lvl6pPr indent="-342900" lvl="5" marL="2743200" algn="l">
              <a:lnSpc>
                <a:spcPct val="90000"/>
              </a:lnSpc>
              <a:spcBef>
                <a:spcPts val="420"/>
              </a:spcBef>
              <a:spcAft>
                <a:spcPts val="0"/>
              </a:spcAft>
              <a:buClr>
                <a:schemeClr val="dk1"/>
              </a:buClr>
              <a:buSzPts val="1800"/>
              <a:buChar char="•"/>
              <a:defRPr/>
            </a:lvl6pPr>
            <a:lvl7pPr indent="-342900" lvl="6" marL="3200400" algn="l">
              <a:lnSpc>
                <a:spcPct val="90000"/>
              </a:lnSpc>
              <a:spcBef>
                <a:spcPts val="420"/>
              </a:spcBef>
              <a:spcAft>
                <a:spcPts val="0"/>
              </a:spcAft>
              <a:buClr>
                <a:schemeClr val="dk1"/>
              </a:buClr>
              <a:buSzPts val="1800"/>
              <a:buChar char="•"/>
              <a:defRPr/>
            </a:lvl7pPr>
            <a:lvl8pPr indent="-342900" lvl="7" marL="3657600" algn="l">
              <a:lnSpc>
                <a:spcPct val="90000"/>
              </a:lnSpc>
              <a:spcBef>
                <a:spcPts val="420"/>
              </a:spcBef>
              <a:spcAft>
                <a:spcPts val="0"/>
              </a:spcAft>
              <a:buClr>
                <a:schemeClr val="dk1"/>
              </a:buClr>
              <a:buSzPts val="1800"/>
              <a:buChar char="•"/>
              <a:defRPr/>
            </a:lvl8pPr>
            <a:lvl9pPr indent="-342900" lvl="8" marL="4114800" algn="l">
              <a:lnSpc>
                <a:spcPct val="90000"/>
              </a:lnSpc>
              <a:spcBef>
                <a:spcPts val="420"/>
              </a:spcBef>
              <a:spcAft>
                <a:spcPts val="0"/>
              </a:spcAft>
              <a:buClr>
                <a:schemeClr val="dk1"/>
              </a:buClr>
              <a:buSzPts val="1800"/>
              <a:buChar char="•"/>
              <a:defRPr/>
            </a:lvl9pPr>
          </a:lstStyle>
          <a:p/>
        </p:txBody>
      </p:sp>
      <p:sp>
        <p:nvSpPr>
          <p:cNvPr id="68" name="Google Shape;68;p42"/>
          <p:cNvSpPr txBox="1"/>
          <p:nvPr>
            <p:ph idx="10" type="dt"/>
          </p:nvPr>
        </p:nvSpPr>
        <p:spPr>
          <a:xfrm>
            <a:off x="628651" y="4767264"/>
            <a:ext cx="2057400" cy="273844"/>
          </a:xfrm>
          <a:prstGeom prst="rect">
            <a:avLst/>
          </a:prstGeom>
          <a:noFill/>
          <a:ln>
            <a:noFill/>
          </a:ln>
        </p:spPr>
        <p:txBody>
          <a:bodyPr anchorCtr="0" anchor="ctr" bIns="38375" lIns="76750" spcFirstLastPara="1" rIns="76750" wrap="square" tIns="38375">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9" name="Google Shape;69;p42"/>
          <p:cNvSpPr txBox="1"/>
          <p:nvPr>
            <p:ph idx="11" type="ftr"/>
          </p:nvPr>
        </p:nvSpPr>
        <p:spPr>
          <a:xfrm>
            <a:off x="3028951" y="4767264"/>
            <a:ext cx="3086100" cy="273844"/>
          </a:xfrm>
          <a:prstGeom prst="rect">
            <a:avLst/>
          </a:prstGeom>
          <a:noFill/>
          <a:ln>
            <a:noFill/>
          </a:ln>
        </p:spPr>
        <p:txBody>
          <a:bodyPr anchorCtr="0" anchor="ctr" bIns="38375" lIns="76750" spcFirstLastPara="1" rIns="76750" wrap="square" tIns="38375">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42"/>
          <p:cNvSpPr txBox="1"/>
          <p:nvPr>
            <p:ph idx="12" type="sldNum"/>
          </p:nvPr>
        </p:nvSpPr>
        <p:spPr>
          <a:xfrm>
            <a:off x="6457951" y="4767264"/>
            <a:ext cx="2057400" cy="273844"/>
          </a:xfrm>
          <a:prstGeom prst="rect">
            <a:avLst/>
          </a:prstGeom>
          <a:noFill/>
          <a:ln>
            <a:noFill/>
          </a:ln>
        </p:spPr>
        <p:txBody>
          <a:bodyPr anchorCtr="0" anchor="ctr" bIns="38375" lIns="76750" spcFirstLastPara="1" rIns="76750" wrap="square" tIns="38375">
            <a:noAutofit/>
          </a:bodyPr>
          <a:lstStyle>
            <a:lvl1pPr indent="0" lvl="0"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positiva de título" type="title">
  <p:cSld name="TITLE">
    <p:spTree>
      <p:nvGrpSpPr>
        <p:cNvPr id="71" name="Shape 71"/>
        <p:cNvGrpSpPr/>
        <p:nvPr/>
      </p:nvGrpSpPr>
      <p:grpSpPr>
        <a:xfrm>
          <a:off x="0" y="0"/>
          <a:ext cx="0" cy="0"/>
          <a:chOff x="0" y="0"/>
          <a:chExt cx="0" cy="0"/>
        </a:xfrm>
      </p:grpSpPr>
      <p:sp>
        <p:nvSpPr>
          <p:cNvPr id="72" name="Google Shape;72;p52"/>
          <p:cNvSpPr txBox="1"/>
          <p:nvPr>
            <p:ph type="ctrTitle"/>
          </p:nvPr>
        </p:nvSpPr>
        <p:spPr>
          <a:xfrm>
            <a:off x="1143000" y="841772"/>
            <a:ext cx="6858000" cy="1790700"/>
          </a:xfrm>
          <a:prstGeom prst="rect">
            <a:avLst/>
          </a:prstGeom>
          <a:noFill/>
          <a:ln>
            <a:noFill/>
          </a:ln>
        </p:spPr>
        <p:txBody>
          <a:bodyPr anchorCtr="0" anchor="b" bIns="38375" lIns="76750" spcFirstLastPara="1" rIns="76750" wrap="square" tIns="38375">
            <a:noAutofit/>
          </a:bodyPr>
          <a:lstStyle>
            <a:lvl1pPr lvl="0" algn="ctr">
              <a:lnSpc>
                <a:spcPct val="90000"/>
              </a:lnSpc>
              <a:spcBef>
                <a:spcPts val="0"/>
              </a:spcBef>
              <a:spcAft>
                <a:spcPts val="0"/>
              </a:spcAft>
              <a:buClr>
                <a:schemeClr val="dk1"/>
              </a:buClr>
              <a:buSzPts val="5100"/>
              <a:buFont typeface="Calibri"/>
              <a:buNone/>
              <a:defRPr sz="51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3" name="Google Shape;73;p52"/>
          <p:cNvSpPr txBox="1"/>
          <p:nvPr>
            <p:ph idx="1" type="subTitle"/>
          </p:nvPr>
        </p:nvSpPr>
        <p:spPr>
          <a:xfrm>
            <a:off x="1143000" y="2701528"/>
            <a:ext cx="6858000" cy="1241822"/>
          </a:xfrm>
          <a:prstGeom prst="rect">
            <a:avLst/>
          </a:prstGeom>
          <a:noFill/>
          <a:ln>
            <a:noFill/>
          </a:ln>
        </p:spPr>
        <p:txBody>
          <a:bodyPr anchorCtr="0" anchor="t" bIns="38375" lIns="76750" spcFirstLastPara="1" rIns="76750" wrap="square" tIns="38375">
            <a:noAutofit/>
          </a:bodyPr>
          <a:lstStyle>
            <a:lvl1pPr lvl="0" algn="ctr">
              <a:lnSpc>
                <a:spcPct val="90000"/>
              </a:lnSpc>
              <a:spcBef>
                <a:spcPts val="840"/>
              </a:spcBef>
              <a:spcAft>
                <a:spcPts val="0"/>
              </a:spcAft>
              <a:buClr>
                <a:schemeClr val="dk1"/>
              </a:buClr>
              <a:buSzPts val="2000"/>
              <a:buNone/>
              <a:defRPr sz="2000"/>
            </a:lvl1pPr>
            <a:lvl2pPr lvl="1" algn="ctr">
              <a:lnSpc>
                <a:spcPct val="90000"/>
              </a:lnSpc>
              <a:spcBef>
                <a:spcPts val="420"/>
              </a:spcBef>
              <a:spcAft>
                <a:spcPts val="0"/>
              </a:spcAft>
              <a:buClr>
                <a:schemeClr val="dk1"/>
              </a:buClr>
              <a:buSzPts val="1700"/>
              <a:buNone/>
              <a:defRPr sz="1700"/>
            </a:lvl2pPr>
            <a:lvl3pPr lvl="2" algn="ctr">
              <a:lnSpc>
                <a:spcPct val="90000"/>
              </a:lnSpc>
              <a:spcBef>
                <a:spcPts val="420"/>
              </a:spcBef>
              <a:spcAft>
                <a:spcPts val="0"/>
              </a:spcAft>
              <a:buClr>
                <a:schemeClr val="dk1"/>
              </a:buClr>
              <a:buSzPts val="1500"/>
              <a:buNone/>
              <a:defRPr sz="1500"/>
            </a:lvl3pPr>
            <a:lvl4pPr lvl="3" algn="ctr">
              <a:lnSpc>
                <a:spcPct val="90000"/>
              </a:lnSpc>
              <a:spcBef>
                <a:spcPts val="420"/>
              </a:spcBef>
              <a:spcAft>
                <a:spcPts val="0"/>
              </a:spcAft>
              <a:buClr>
                <a:schemeClr val="dk1"/>
              </a:buClr>
              <a:buSzPts val="1300"/>
              <a:buNone/>
              <a:defRPr sz="1300"/>
            </a:lvl4pPr>
            <a:lvl5pPr lvl="4" algn="ctr">
              <a:lnSpc>
                <a:spcPct val="90000"/>
              </a:lnSpc>
              <a:spcBef>
                <a:spcPts val="420"/>
              </a:spcBef>
              <a:spcAft>
                <a:spcPts val="0"/>
              </a:spcAft>
              <a:buClr>
                <a:schemeClr val="dk1"/>
              </a:buClr>
              <a:buSzPts val="1300"/>
              <a:buNone/>
              <a:defRPr sz="1300"/>
            </a:lvl5pPr>
            <a:lvl6pPr lvl="5" algn="ctr">
              <a:lnSpc>
                <a:spcPct val="90000"/>
              </a:lnSpc>
              <a:spcBef>
                <a:spcPts val="420"/>
              </a:spcBef>
              <a:spcAft>
                <a:spcPts val="0"/>
              </a:spcAft>
              <a:buClr>
                <a:schemeClr val="dk1"/>
              </a:buClr>
              <a:buSzPts val="1300"/>
              <a:buNone/>
              <a:defRPr sz="1300"/>
            </a:lvl6pPr>
            <a:lvl7pPr lvl="6" algn="ctr">
              <a:lnSpc>
                <a:spcPct val="90000"/>
              </a:lnSpc>
              <a:spcBef>
                <a:spcPts val="420"/>
              </a:spcBef>
              <a:spcAft>
                <a:spcPts val="0"/>
              </a:spcAft>
              <a:buClr>
                <a:schemeClr val="dk1"/>
              </a:buClr>
              <a:buSzPts val="1300"/>
              <a:buNone/>
              <a:defRPr sz="1300"/>
            </a:lvl7pPr>
            <a:lvl8pPr lvl="7" algn="ctr">
              <a:lnSpc>
                <a:spcPct val="90000"/>
              </a:lnSpc>
              <a:spcBef>
                <a:spcPts val="420"/>
              </a:spcBef>
              <a:spcAft>
                <a:spcPts val="0"/>
              </a:spcAft>
              <a:buClr>
                <a:schemeClr val="dk1"/>
              </a:buClr>
              <a:buSzPts val="1300"/>
              <a:buNone/>
              <a:defRPr sz="1300"/>
            </a:lvl8pPr>
            <a:lvl9pPr lvl="8" algn="ctr">
              <a:lnSpc>
                <a:spcPct val="90000"/>
              </a:lnSpc>
              <a:spcBef>
                <a:spcPts val="420"/>
              </a:spcBef>
              <a:spcAft>
                <a:spcPts val="0"/>
              </a:spcAft>
              <a:buClr>
                <a:schemeClr val="dk1"/>
              </a:buClr>
              <a:buSzPts val="1300"/>
              <a:buNone/>
              <a:defRPr sz="1300"/>
            </a:lvl9pPr>
          </a:lstStyle>
          <a:p/>
        </p:txBody>
      </p:sp>
      <p:sp>
        <p:nvSpPr>
          <p:cNvPr id="74" name="Google Shape;74;p52"/>
          <p:cNvSpPr txBox="1"/>
          <p:nvPr>
            <p:ph idx="10" type="dt"/>
          </p:nvPr>
        </p:nvSpPr>
        <p:spPr>
          <a:xfrm>
            <a:off x="628651" y="4767264"/>
            <a:ext cx="2057400" cy="273844"/>
          </a:xfrm>
          <a:prstGeom prst="rect">
            <a:avLst/>
          </a:prstGeom>
          <a:noFill/>
          <a:ln>
            <a:noFill/>
          </a:ln>
        </p:spPr>
        <p:txBody>
          <a:bodyPr anchorCtr="0" anchor="ctr" bIns="38375" lIns="76750" spcFirstLastPara="1" rIns="76750" wrap="square" tIns="38375">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5" name="Google Shape;75;p52"/>
          <p:cNvSpPr txBox="1"/>
          <p:nvPr>
            <p:ph idx="11" type="ftr"/>
          </p:nvPr>
        </p:nvSpPr>
        <p:spPr>
          <a:xfrm>
            <a:off x="3028951" y="4767264"/>
            <a:ext cx="3086100" cy="273844"/>
          </a:xfrm>
          <a:prstGeom prst="rect">
            <a:avLst/>
          </a:prstGeom>
          <a:noFill/>
          <a:ln>
            <a:noFill/>
          </a:ln>
        </p:spPr>
        <p:txBody>
          <a:bodyPr anchorCtr="0" anchor="ctr" bIns="38375" lIns="76750" spcFirstLastPara="1" rIns="76750" wrap="square" tIns="38375">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52"/>
          <p:cNvSpPr txBox="1"/>
          <p:nvPr>
            <p:ph idx="12" type="sldNum"/>
          </p:nvPr>
        </p:nvSpPr>
        <p:spPr>
          <a:xfrm>
            <a:off x="6457951" y="4767264"/>
            <a:ext cx="2057400" cy="273844"/>
          </a:xfrm>
          <a:prstGeom prst="rect">
            <a:avLst/>
          </a:prstGeom>
          <a:noFill/>
          <a:ln>
            <a:noFill/>
          </a:ln>
        </p:spPr>
        <p:txBody>
          <a:bodyPr anchorCtr="0" anchor="ctr" bIns="38375" lIns="76750" spcFirstLastPara="1" rIns="76750" wrap="square" tIns="38375">
            <a:noAutofit/>
          </a:bodyPr>
          <a:lstStyle>
            <a:lvl1pPr indent="0" lvl="0"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cabezado de sección" type="secHead">
  <p:cSld name="SECTION_HEADER">
    <p:spTree>
      <p:nvGrpSpPr>
        <p:cNvPr id="77" name="Shape 77"/>
        <p:cNvGrpSpPr/>
        <p:nvPr/>
      </p:nvGrpSpPr>
      <p:grpSpPr>
        <a:xfrm>
          <a:off x="0" y="0"/>
          <a:ext cx="0" cy="0"/>
          <a:chOff x="0" y="0"/>
          <a:chExt cx="0" cy="0"/>
        </a:xfrm>
      </p:grpSpPr>
      <p:sp>
        <p:nvSpPr>
          <p:cNvPr id="78" name="Google Shape;78;p53"/>
          <p:cNvSpPr txBox="1"/>
          <p:nvPr>
            <p:ph type="title"/>
          </p:nvPr>
        </p:nvSpPr>
        <p:spPr>
          <a:xfrm>
            <a:off x="623891" y="1282327"/>
            <a:ext cx="7886700" cy="2139553"/>
          </a:xfrm>
          <a:prstGeom prst="rect">
            <a:avLst/>
          </a:prstGeom>
          <a:noFill/>
          <a:ln>
            <a:noFill/>
          </a:ln>
        </p:spPr>
        <p:txBody>
          <a:bodyPr anchorCtr="0" anchor="b" bIns="38375" lIns="76750" spcFirstLastPara="1" rIns="76750" wrap="square" tIns="38375">
            <a:noAutofit/>
          </a:bodyPr>
          <a:lstStyle>
            <a:lvl1pPr lvl="0" algn="l">
              <a:lnSpc>
                <a:spcPct val="90000"/>
              </a:lnSpc>
              <a:spcBef>
                <a:spcPts val="0"/>
              </a:spcBef>
              <a:spcAft>
                <a:spcPts val="0"/>
              </a:spcAft>
              <a:buClr>
                <a:schemeClr val="dk1"/>
              </a:buClr>
              <a:buSzPts val="5100"/>
              <a:buFont typeface="Calibri"/>
              <a:buNone/>
              <a:defRPr sz="51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9" name="Google Shape;79;p53"/>
          <p:cNvSpPr txBox="1"/>
          <p:nvPr>
            <p:ph idx="1" type="body"/>
          </p:nvPr>
        </p:nvSpPr>
        <p:spPr>
          <a:xfrm>
            <a:off x="623891" y="3442099"/>
            <a:ext cx="7886700" cy="1125140"/>
          </a:xfrm>
          <a:prstGeom prst="rect">
            <a:avLst/>
          </a:prstGeom>
          <a:noFill/>
          <a:ln>
            <a:noFill/>
          </a:ln>
        </p:spPr>
        <p:txBody>
          <a:bodyPr anchorCtr="0" anchor="t" bIns="38375" lIns="76750" spcFirstLastPara="1" rIns="76750" wrap="square" tIns="38375">
            <a:noAutofit/>
          </a:bodyPr>
          <a:lstStyle>
            <a:lvl1pPr indent="-228600" lvl="0" marL="457200" algn="l">
              <a:lnSpc>
                <a:spcPct val="90000"/>
              </a:lnSpc>
              <a:spcBef>
                <a:spcPts val="840"/>
              </a:spcBef>
              <a:spcAft>
                <a:spcPts val="0"/>
              </a:spcAft>
              <a:buClr>
                <a:srgbClr val="888888"/>
              </a:buClr>
              <a:buSzPts val="2000"/>
              <a:buNone/>
              <a:defRPr sz="2000">
                <a:solidFill>
                  <a:srgbClr val="888888"/>
                </a:solidFill>
              </a:defRPr>
            </a:lvl1pPr>
            <a:lvl2pPr indent="-228600" lvl="1" marL="914400" algn="l">
              <a:lnSpc>
                <a:spcPct val="90000"/>
              </a:lnSpc>
              <a:spcBef>
                <a:spcPts val="420"/>
              </a:spcBef>
              <a:spcAft>
                <a:spcPts val="0"/>
              </a:spcAft>
              <a:buClr>
                <a:srgbClr val="888888"/>
              </a:buClr>
              <a:buSzPts val="1700"/>
              <a:buNone/>
              <a:defRPr sz="1700">
                <a:solidFill>
                  <a:srgbClr val="888888"/>
                </a:solidFill>
              </a:defRPr>
            </a:lvl2pPr>
            <a:lvl3pPr indent="-228600" lvl="2" marL="1371600" algn="l">
              <a:lnSpc>
                <a:spcPct val="90000"/>
              </a:lnSpc>
              <a:spcBef>
                <a:spcPts val="420"/>
              </a:spcBef>
              <a:spcAft>
                <a:spcPts val="0"/>
              </a:spcAft>
              <a:buClr>
                <a:srgbClr val="888888"/>
              </a:buClr>
              <a:buSzPts val="1500"/>
              <a:buNone/>
              <a:defRPr sz="1500">
                <a:solidFill>
                  <a:srgbClr val="888888"/>
                </a:solidFill>
              </a:defRPr>
            </a:lvl3pPr>
            <a:lvl4pPr indent="-228600" lvl="3" marL="1828800" algn="l">
              <a:lnSpc>
                <a:spcPct val="90000"/>
              </a:lnSpc>
              <a:spcBef>
                <a:spcPts val="420"/>
              </a:spcBef>
              <a:spcAft>
                <a:spcPts val="0"/>
              </a:spcAft>
              <a:buClr>
                <a:srgbClr val="888888"/>
              </a:buClr>
              <a:buSzPts val="1300"/>
              <a:buNone/>
              <a:defRPr sz="1300">
                <a:solidFill>
                  <a:srgbClr val="888888"/>
                </a:solidFill>
              </a:defRPr>
            </a:lvl4pPr>
            <a:lvl5pPr indent="-228600" lvl="4" marL="2286000" algn="l">
              <a:lnSpc>
                <a:spcPct val="90000"/>
              </a:lnSpc>
              <a:spcBef>
                <a:spcPts val="420"/>
              </a:spcBef>
              <a:spcAft>
                <a:spcPts val="0"/>
              </a:spcAft>
              <a:buClr>
                <a:srgbClr val="888888"/>
              </a:buClr>
              <a:buSzPts val="1300"/>
              <a:buNone/>
              <a:defRPr sz="1300">
                <a:solidFill>
                  <a:srgbClr val="888888"/>
                </a:solidFill>
              </a:defRPr>
            </a:lvl5pPr>
            <a:lvl6pPr indent="-228600" lvl="5" marL="2743200" algn="l">
              <a:lnSpc>
                <a:spcPct val="90000"/>
              </a:lnSpc>
              <a:spcBef>
                <a:spcPts val="420"/>
              </a:spcBef>
              <a:spcAft>
                <a:spcPts val="0"/>
              </a:spcAft>
              <a:buClr>
                <a:srgbClr val="888888"/>
              </a:buClr>
              <a:buSzPts val="1300"/>
              <a:buNone/>
              <a:defRPr sz="1300">
                <a:solidFill>
                  <a:srgbClr val="888888"/>
                </a:solidFill>
              </a:defRPr>
            </a:lvl6pPr>
            <a:lvl7pPr indent="-228600" lvl="6" marL="3200400" algn="l">
              <a:lnSpc>
                <a:spcPct val="90000"/>
              </a:lnSpc>
              <a:spcBef>
                <a:spcPts val="420"/>
              </a:spcBef>
              <a:spcAft>
                <a:spcPts val="0"/>
              </a:spcAft>
              <a:buClr>
                <a:srgbClr val="888888"/>
              </a:buClr>
              <a:buSzPts val="1300"/>
              <a:buNone/>
              <a:defRPr sz="1300">
                <a:solidFill>
                  <a:srgbClr val="888888"/>
                </a:solidFill>
              </a:defRPr>
            </a:lvl7pPr>
            <a:lvl8pPr indent="-228600" lvl="7" marL="3657600" algn="l">
              <a:lnSpc>
                <a:spcPct val="90000"/>
              </a:lnSpc>
              <a:spcBef>
                <a:spcPts val="420"/>
              </a:spcBef>
              <a:spcAft>
                <a:spcPts val="0"/>
              </a:spcAft>
              <a:buClr>
                <a:srgbClr val="888888"/>
              </a:buClr>
              <a:buSzPts val="1300"/>
              <a:buNone/>
              <a:defRPr sz="1300">
                <a:solidFill>
                  <a:srgbClr val="888888"/>
                </a:solidFill>
              </a:defRPr>
            </a:lvl8pPr>
            <a:lvl9pPr indent="-228600" lvl="8" marL="4114800" algn="l">
              <a:lnSpc>
                <a:spcPct val="90000"/>
              </a:lnSpc>
              <a:spcBef>
                <a:spcPts val="420"/>
              </a:spcBef>
              <a:spcAft>
                <a:spcPts val="0"/>
              </a:spcAft>
              <a:buClr>
                <a:srgbClr val="888888"/>
              </a:buClr>
              <a:buSzPts val="1300"/>
              <a:buNone/>
              <a:defRPr sz="1300">
                <a:solidFill>
                  <a:srgbClr val="888888"/>
                </a:solidFill>
              </a:defRPr>
            </a:lvl9pPr>
          </a:lstStyle>
          <a:p/>
        </p:txBody>
      </p:sp>
      <p:sp>
        <p:nvSpPr>
          <p:cNvPr id="80" name="Google Shape;80;p53"/>
          <p:cNvSpPr txBox="1"/>
          <p:nvPr>
            <p:ph idx="10" type="dt"/>
          </p:nvPr>
        </p:nvSpPr>
        <p:spPr>
          <a:xfrm>
            <a:off x="628651" y="4767264"/>
            <a:ext cx="2057400" cy="273844"/>
          </a:xfrm>
          <a:prstGeom prst="rect">
            <a:avLst/>
          </a:prstGeom>
          <a:noFill/>
          <a:ln>
            <a:noFill/>
          </a:ln>
        </p:spPr>
        <p:txBody>
          <a:bodyPr anchorCtr="0" anchor="ctr" bIns="38375" lIns="76750" spcFirstLastPara="1" rIns="76750" wrap="square" tIns="38375">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1" name="Google Shape;81;p53"/>
          <p:cNvSpPr txBox="1"/>
          <p:nvPr>
            <p:ph idx="11" type="ftr"/>
          </p:nvPr>
        </p:nvSpPr>
        <p:spPr>
          <a:xfrm>
            <a:off x="3028951" y="4767264"/>
            <a:ext cx="3086100" cy="273844"/>
          </a:xfrm>
          <a:prstGeom prst="rect">
            <a:avLst/>
          </a:prstGeom>
          <a:noFill/>
          <a:ln>
            <a:noFill/>
          </a:ln>
        </p:spPr>
        <p:txBody>
          <a:bodyPr anchorCtr="0" anchor="ctr" bIns="38375" lIns="76750" spcFirstLastPara="1" rIns="76750" wrap="square" tIns="38375">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 name="Google Shape;82;p53"/>
          <p:cNvSpPr txBox="1"/>
          <p:nvPr>
            <p:ph idx="12" type="sldNum"/>
          </p:nvPr>
        </p:nvSpPr>
        <p:spPr>
          <a:xfrm>
            <a:off x="6457951" y="4767264"/>
            <a:ext cx="2057400" cy="273844"/>
          </a:xfrm>
          <a:prstGeom prst="rect">
            <a:avLst/>
          </a:prstGeom>
          <a:noFill/>
          <a:ln>
            <a:noFill/>
          </a:ln>
        </p:spPr>
        <p:txBody>
          <a:bodyPr anchorCtr="0" anchor="ctr" bIns="38375" lIns="76750" spcFirstLastPara="1" rIns="76750" wrap="square" tIns="38375">
            <a:noAutofit/>
          </a:bodyPr>
          <a:lstStyle>
            <a:lvl1pPr indent="0" lvl="0"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43"/>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15" name="Google Shape;15;p4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os objetos" type="twoObj">
  <p:cSld name="TWO_OBJECTS">
    <p:spTree>
      <p:nvGrpSpPr>
        <p:cNvPr id="83" name="Shape 83"/>
        <p:cNvGrpSpPr/>
        <p:nvPr/>
      </p:nvGrpSpPr>
      <p:grpSpPr>
        <a:xfrm>
          <a:off x="0" y="0"/>
          <a:ext cx="0" cy="0"/>
          <a:chOff x="0" y="0"/>
          <a:chExt cx="0" cy="0"/>
        </a:xfrm>
      </p:grpSpPr>
      <p:sp>
        <p:nvSpPr>
          <p:cNvPr id="84" name="Google Shape;84;p54"/>
          <p:cNvSpPr txBox="1"/>
          <p:nvPr>
            <p:ph type="title"/>
          </p:nvPr>
        </p:nvSpPr>
        <p:spPr>
          <a:xfrm>
            <a:off x="628651" y="273844"/>
            <a:ext cx="7886700" cy="994172"/>
          </a:xfrm>
          <a:prstGeom prst="rect">
            <a:avLst/>
          </a:prstGeom>
          <a:noFill/>
          <a:ln>
            <a:noFill/>
          </a:ln>
        </p:spPr>
        <p:txBody>
          <a:bodyPr anchorCtr="0" anchor="ctr" bIns="38375" lIns="76750" spcFirstLastPara="1" rIns="76750" wrap="square" tIns="38375">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5" name="Google Shape;85;p54"/>
          <p:cNvSpPr txBox="1"/>
          <p:nvPr>
            <p:ph idx="1" type="body"/>
          </p:nvPr>
        </p:nvSpPr>
        <p:spPr>
          <a:xfrm>
            <a:off x="628651" y="1369219"/>
            <a:ext cx="3886200" cy="3263504"/>
          </a:xfrm>
          <a:prstGeom prst="rect">
            <a:avLst/>
          </a:prstGeom>
          <a:noFill/>
          <a:ln>
            <a:noFill/>
          </a:ln>
        </p:spPr>
        <p:txBody>
          <a:bodyPr anchorCtr="0" anchor="t" bIns="38375" lIns="76750" spcFirstLastPara="1" rIns="76750" wrap="square" tIns="38375">
            <a:noAutofit/>
          </a:bodyPr>
          <a:lstStyle>
            <a:lvl1pPr indent="-342900" lvl="0" marL="457200" algn="l">
              <a:lnSpc>
                <a:spcPct val="90000"/>
              </a:lnSpc>
              <a:spcBef>
                <a:spcPts val="840"/>
              </a:spcBef>
              <a:spcAft>
                <a:spcPts val="0"/>
              </a:spcAft>
              <a:buClr>
                <a:schemeClr val="dk1"/>
              </a:buClr>
              <a:buSzPts val="1800"/>
              <a:buChar char="•"/>
              <a:defRPr/>
            </a:lvl1pPr>
            <a:lvl2pPr indent="-342900" lvl="1" marL="914400" algn="l">
              <a:lnSpc>
                <a:spcPct val="90000"/>
              </a:lnSpc>
              <a:spcBef>
                <a:spcPts val="420"/>
              </a:spcBef>
              <a:spcAft>
                <a:spcPts val="0"/>
              </a:spcAft>
              <a:buClr>
                <a:schemeClr val="dk1"/>
              </a:buClr>
              <a:buSzPts val="1800"/>
              <a:buChar char="•"/>
              <a:defRPr/>
            </a:lvl2pPr>
            <a:lvl3pPr indent="-342900" lvl="2" marL="1371600" algn="l">
              <a:lnSpc>
                <a:spcPct val="90000"/>
              </a:lnSpc>
              <a:spcBef>
                <a:spcPts val="420"/>
              </a:spcBef>
              <a:spcAft>
                <a:spcPts val="0"/>
              </a:spcAft>
              <a:buClr>
                <a:schemeClr val="dk1"/>
              </a:buClr>
              <a:buSzPts val="1800"/>
              <a:buChar char="•"/>
              <a:defRPr/>
            </a:lvl3pPr>
            <a:lvl4pPr indent="-342900" lvl="3" marL="1828800" algn="l">
              <a:lnSpc>
                <a:spcPct val="90000"/>
              </a:lnSpc>
              <a:spcBef>
                <a:spcPts val="420"/>
              </a:spcBef>
              <a:spcAft>
                <a:spcPts val="0"/>
              </a:spcAft>
              <a:buClr>
                <a:schemeClr val="dk1"/>
              </a:buClr>
              <a:buSzPts val="1800"/>
              <a:buChar char="•"/>
              <a:defRPr/>
            </a:lvl4pPr>
            <a:lvl5pPr indent="-342900" lvl="4" marL="2286000" algn="l">
              <a:lnSpc>
                <a:spcPct val="90000"/>
              </a:lnSpc>
              <a:spcBef>
                <a:spcPts val="420"/>
              </a:spcBef>
              <a:spcAft>
                <a:spcPts val="0"/>
              </a:spcAft>
              <a:buClr>
                <a:schemeClr val="dk1"/>
              </a:buClr>
              <a:buSzPts val="1800"/>
              <a:buChar char="•"/>
              <a:defRPr/>
            </a:lvl5pPr>
            <a:lvl6pPr indent="-342900" lvl="5" marL="2743200" algn="l">
              <a:lnSpc>
                <a:spcPct val="90000"/>
              </a:lnSpc>
              <a:spcBef>
                <a:spcPts val="420"/>
              </a:spcBef>
              <a:spcAft>
                <a:spcPts val="0"/>
              </a:spcAft>
              <a:buClr>
                <a:schemeClr val="dk1"/>
              </a:buClr>
              <a:buSzPts val="1800"/>
              <a:buChar char="•"/>
              <a:defRPr/>
            </a:lvl6pPr>
            <a:lvl7pPr indent="-342900" lvl="6" marL="3200400" algn="l">
              <a:lnSpc>
                <a:spcPct val="90000"/>
              </a:lnSpc>
              <a:spcBef>
                <a:spcPts val="420"/>
              </a:spcBef>
              <a:spcAft>
                <a:spcPts val="0"/>
              </a:spcAft>
              <a:buClr>
                <a:schemeClr val="dk1"/>
              </a:buClr>
              <a:buSzPts val="1800"/>
              <a:buChar char="•"/>
              <a:defRPr/>
            </a:lvl7pPr>
            <a:lvl8pPr indent="-342900" lvl="7" marL="3657600" algn="l">
              <a:lnSpc>
                <a:spcPct val="90000"/>
              </a:lnSpc>
              <a:spcBef>
                <a:spcPts val="420"/>
              </a:spcBef>
              <a:spcAft>
                <a:spcPts val="0"/>
              </a:spcAft>
              <a:buClr>
                <a:schemeClr val="dk1"/>
              </a:buClr>
              <a:buSzPts val="1800"/>
              <a:buChar char="•"/>
              <a:defRPr/>
            </a:lvl8pPr>
            <a:lvl9pPr indent="-342900" lvl="8" marL="4114800" algn="l">
              <a:lnSpc>
                <a:spcPct val="90000"/>
              </a:lnSpc>
              <a:spcBef>
                <a:spcPts val="420"/>
              </a:spcBef>
              <a:spcAft>
                <a:spcPts val="0"/>
              </a:spcAft>
              <a:buClr>
                <a:schemeClr val="dk1"/>
              </a:buClr>
              <a:buSzPts val="1800"/>
              <a:buChar char="•"/>
              <a:defRPr/>
            </a:lvl9pPr>
          </a:lstStyle>
          <a:p/>
        </p:txBody>
      </p:sp>
      <p:sp>
        <p:nvSpPr>
          <p:cNvPr id="86" name="Google Shape;86;p54"/>
          <p:cNvSpPr txBox="1"/>
          <p:nvPr>
            <p:ph idx="2" type="body"/>
          </p:nvPr>
        </p:nvSpPr>
        <p:spPr>
          <a:xfrm>
            <a:off x="4629151" y="1369219"/>
            <a:ext cx="3886200" cy="3263504"/>
          </a:xfrm>
          <a:prstGeom prst="rect">
            <a:avLst/>
          </a:prstGeom>
          <a:noFill/>
          <a:ln>
            <a:noFill/>
          </a:ln>
        </p:spPr>
        <p:txBody>
          <a:bodyPr anchorCtr="0" anchor="t" bIns="38375" lIns="76750" spcFirstLastPara="1" rIns="76750" wrap="square" tIns="38375">
            <a:noAutofit/>
          </a:bodyPr>
          <a:lstStyle>
            <a:lvl1pPr indent="-342900" lvl="0" marL="457200" algn="l">
              <a:lnSpc>
                <a:spcPct val="90000"/>
              </a:lnSpc>
              <a:spcBef>
                <a:spcPts val="840"/>
              </a:spcBef>
              <a:spcAft>
                <a:spcPts val="0"/>
              </a:spcAft>
              <a:buClr>
                <a:schemeClr val="dk1"/>
              </a:buClr>
              <a:buSzPts val="1800"/>
              <a:buChar char="•"/>
              <a:defRPr/>
            </a:lvl1pPr>
            <a:lvl2pPr indent="-342900" lvl="1" marL="914400" algn="l">
              <a:lnSpc>
                <a:spcPct val="90000"/>
              </a:lnSpc>
              <a:spcBef>
                <a:spcPts val="420"/>
              </a:spcBef>
              <a:spcAft>
                <a:spcPts val="0"/>
              </a:spcAft>
              <a:buClr>
                <a:schemeClr val="dk1"/>
              </a:buClr>
              <a:buSzPts val="1800"/>
              <a:buChar char="•"/>
              <a:defRPr/>
            </a:lvl2pPr>
            <a:lvl3pPr indent="-342900" lvl="2" marL="1371600" algn="l">
              <a:lnSpc>
                <a:spcPct val="90000"/>
              </a:lnSpc>
              <a:spcBef>
                <a:spcPts val="420"/>
              </a:spcBef>
              <a:spcAft>
                <a:spcPts val="0"/>
              </a:spcAft>
              <a:buClr>
                <a:schemeClr val="dk1"/>
              </a:buClr>
              <a:buSzPts val="1800"/>
              <a:buChar char="•"/>
              <a:defRPr/>
            </a:lvl3pPr>
            <a:lvl4pPr indent="-342900" lvl="3" marL="1828800" algn="l">
              <a:lnSpc>
                <a:spcPct val="90000"/>
              </a:lnSpc>
              <a:spcBef>
                <a:spcPts val="420"/>
              </a:spcBef>
              <a:spcAft>
                <a:spcPts val="0"/>
              </a:spcAft>
              <a:buClr>
                <a:schemeClr val="dk1"/>
              </a:buClr>
              <a:buSzPts val="1800"/>
              <a:buChar char="•"/>
              <a:defRPr/>
            </a:lvl4pPr>
            <a:lvl5pPr indent="-342900" lvl="4" marL="2286000" algn="l">
              <a:lnSpc>
                <a:spcPct val="90000"/>
              </a:lnSpc>
              <a:spcBef>
                <a:spcPts val="420"/>
              </a:spcBef>
              <a:spcAft>
                <a:spcPts val="0"/>
              </a:spcAft>
              <a:buClr>
                <a:schemeClr val="dk1"/>
              </a:buClr>
              <a:buSzPts val="1800"/>
              <a:buChar char="•"/>
              <a:defRPr/>
            </a:lvl5pPr>
            <a:lvl6pPr indent="-342900" lvl="5" marL="2743200" algn="l">
              <a:lnSpc>
                <a:spcPct val="90000"/>
              </a:lnSpc>
              <a:spcBef>
                <a:spcPts val="420"/>
              </a:spcBef>
              <a:spcAft>
                <a:spcPts val="0"/>
              </a:spcAft>
              <a:buClr>
                <a:schemeClr val="dk1"/>
              </a:buClr>
              <a:buSzPts val="1800"/>
              <a:buChar char="•"/>
              <a:defRPr/>
            </a:lvl6pPr>
            <a:lvl7pPr indent="-342900" lvl="6" marL="3200400" algn="l">
              <a:lnSpc>
                <a:spcPct val="90000"/>
              </a:lnSpc>
              <a:spcBef>
                <a:spcPts val="420"/>
              </a:spcBef>
              <a:spcAft>
                <a:spcPts val="0"/>
              </a:spcAft>
              <a:buClr>
                <a:schemeClr val="dk1"/>
              </a:buClr>
              <a:buSzPts val="1800"/>
              <a:buChar char="•"/>
              <a:defRPr/>
            </a:lvl7pPr>
            <a:lvl8pPr indent="-342900" lvl="7" marL="3657600" algn="l">
              <a:lnSpc>
                <a:spcPct val="90000"/>
              </a:lnSpc>
              <a:spcBef>
                <a:spcPts val="420"/>
              </a:spcBef>
              <a:spcAft>
                <a:spcPts val="0"/>
              </a:spcAft>
              <a:buClr>
                <a:schemeClr val="dk1"/>
              </a:buClr>
              <a:buSzPts val="1800"/>
              <a:buChar char="•"/>
              <a:defRPr/>
            </a:lvl8pPr>
            <a:lvl9pPr indent="-342900" lvl="8" marL="4114800" algn="l">
              <a:lnSpc>
                <a:spcPct val="90000"/>
              </a:lnSpc>
              <a:spcBef>
                <a:spcPts val="420"/>
              </a:spcBef>
              <a:spcAft>
                <a:spcPts val="0"/>
              </a:spcAft>
              <a:buClr>
                <a:schemeClr val="dk1"/>
              </a:buClr>
              <a:buSzPts val="1800"/>
              <a:buChar char="•"/>
              <a:defRPr/>
            </a:lvl9pPr>
          </a:lstStyle>
          <a:p/>
        </p:txBody>
      </p:sp>
      <p:sp>
        <p:nvSpPr>
          <p:cNvPr id="87" name="Google Shape;87;p54"/>
          <p:cNvSpPr txBox="1"/>
          <p:nvPr>
            <p:ph idx="10" type="dt"/>
          </p:nvPr>
        </p:nvSpPr>
        <p:spPr>
          <a:xfrm>
            <a:off x="628651" y="4767264"/>
            <a:ext cx="2057400" cy="273844"/>
          </a:xfrm>
          <a:prstGeom prst="rect">
            <a:avLst/>
          </a:prstGeom>
          <a:noFill/>
          <a:ln>
            <a:noFill/>
          </a:ln>
        </p:spPr>
        <p:txBody>
          <a:bodyPr anchorCtr="0" anchor="ctr" bIns="38375" lIns="76750" spcFirstLastPara="1" rIns="76750" wrap="square" tIns="38375">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8" name="Google Shape;88;p54"/>
          <p:cNvSpPr txBox="1"/>
          <p:nvPr>
            <p:ph idx="11" type="ftr"/>
          </p:nvPr>
        </p:nvSpPr>
        <p:spPr>
          <a:xfrm>
            <a:off x="3028951" y="4767264"/>
            <a:ext cx="3086100" cy="273844"/>
          </a:xfrm>
          <a:prstGeom prst="rect">
            <a:avLst/>
          </a:prstGeom>
          <a:noFill/>
          <a:ln>
            <a:noFill/>
          </a:ln>
        </p:spPr>
        <p:txBody>
          <a:bodyPr anchorCtr="0" anchor="ctr" bIns="38375" lIns="76750" spcFirstLastPara="1" rIns="76750" wrap="square" tIns="38375">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9" name="Google Shape;89;p54"/>
          <p:cNvSpPr txBox="1"/>
          <p:nvPr>
            <p:ph idx="12" type="sldNum"/>
          </p:nvPr>
        </p:nvSpPr>
        <p:spPr>
          <a:xfrm>
            <a:off x="6457951" y="4767264"/>
            <a:ext cx="2057400" cy="273844"/>
          </a:xfrm>
          <a:prstGeom prst="rect">
            <a:avLst/>
          </a:prstGeom>
          <a:noFill/>
          <a:ln>
            <a:noFill/>
          </a:ln>
        </p:spPr>
        <p:txBody>
          <a:bodyPr anchorCtr="0" anchor="ctr" bIns="38375" lIns="76750" spcFirstLastPara="1" rIns="76750" wrap="square" tIns="38375">
            <a:noAutofit/>
          </a:bodyPr>
          <a:lstStyle>
            <a:lvl1pPr indent="0" lvl="0"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ación" type="twoTxTwoObj">
  <p:cSld name="TWO_OBJECTS_WITH_TEXT">
    <p:spTree>
      <p:nvGrpSpPr>
        <p:cNvPr id="90" name="Shape 90"/>
        <p:cNvGrpSpPr/>
        <p:nvPr/>
      </p:nvGrpSpPr>
      <p:grpSpPr>
        <a:xfrm>
          <a:off x="0" y="0"/>
          <a:ext cx="0" cy="0"/>
          <a:chOff x="0" y="0"/>
          <a:chExt cx="0" cy="0"/>
        </a:xfrm>
      </p:grpSpPr>
      <p:sp>
        <p:nvSpPr>
          <p:cNvPr id="91" name="Google Shape;91;p55"/>
          <p:cNvSpPr txBox="1"/>
          <p:nvPr>
            <p:ph type="title"/>
          </p:nvPr>
        </p:nvSpPr>
        <p:spPr>
          <a:xfrm>
            <a:off x="629843" y="273844"/>
            <a:ext cx="7886700" cy="994172"/>
          </a:xfrm>
          <a:prstGeom prst="rect">
            <a:avLst/>
          </a:prstGeom>
          <a:noFill/>
          <a:ln>
            <a:noFill/>
          </a:ln>
        </p:spPr>
        <p:txBody>
          <a:bodyPr anchorCtr="0" anchor="ctr" bIns="38375" lIns="76750" spcFirstLastPara="1" rIns="76750" wrap="square" tIns="38375">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2" name="Google Shape;92;p55"/>
          <p:cNvSpPr txBox="1"/>
          <p:nvPr>
            <p:ph idx="1" type="body"/>
          </p:nvPr>
        </p:nvSpPr>
        <p:spPr>
          <a:xfrm>
            <a:off x="629847" y="1260872"/>
            <a:ext cx="3868340" cy="617934"/>
          </a:xfrm>
          <a:prstGeom prst="rect">
            <a:avLst/>
          </a:prstGeom>
          <a:noFill/>
          <a:ln>
            <a:noFill/>
          </a:ln>
        </p:spPr>
        <p:txBody>
          <a:bodyPr anchorCtr="0" anchor="b" bIns="38375" lIns="76750" spcFirstLastPara="1" rIns="76750" wrap="square" tIns="38375">
            <a:noAutofit/>
          </a:bodyPr>
          <a:lstStyle>
            <a:lvl1pPr indent="-228600" lvl="0" marL="457200" algn="l">
              <a:lnSpc>
                <a:spcPct val="90000"/>
              </a:lnSpc>
              <a:spcBef>
                <a:spcPts val="840"/>
              </a:spcBef>
              <a:spcAft>
                <a:spcPts val="0"/>
              </a:spcAft>
              <a:buClr>
                <a:schemeClr val="dk1"/>
              </a:buClr>
              <a:buSzPts val="2000"/>
              <a:buNone/>
              <a:defRPr b="1" sz="2000"/>
            </a:lvl1pPr>
            <a:lvl2pPr indent="-228600" lvl="1" marL="914400" algn="l">
              <a:lnSpc>
                <a:spcPct val="90000"/>
              </a:lnSpc>
              <a:spcBef>
                <a:spcPts val="420"/>
              </a:spcBef>
              <a:spcAft>
                <a:spcPts val="0"/>
              </a:spcAft>
              <a:buClr>
                <a:schemeClr val="dk1"/>
              </a:buClr>
              <a:buSzPts val="1700"/>
              <a:buNone/>
              <a:defRPr b="1" sz="1700"/>
            </a:lvl2pPr>
            <a:lvl3pPr indent="-228600" lvl="2" marL="1371600" algn="l">
              <a:lnSpc>
                <a:spcPct val="90000"/>
              </a:lnSpc>
              <a:spcBef>
                <a:spcPts val="420"/>
              </a:spcBef>
              <a:spcAft>
                <a:spcPts val="0"/>
              </a:spcAft>
              <a:buClr>
                <a:schemeClr val="dk1"/>
              </a:buClr>
              <a:buSzPts val="1500"/>
              <a:buNone/>
              <a:defRPr b="1" sz="1500"/>
            </a:lvl3pPr>
            <a:lvl4pPr indent="-228600" lvl="3" marL="1828800" algn="l">
              <a:lnSpc>
                <a:spcPct val="90000"/>
              </a:lnSpc>
              <a:spcBef>
                <a:spcPts val="420"/>
              </a:spcBef>
              <a:spcAft>
                <a:spcPts val="0"/>
              </a:spcAft>
              <a:buClr>
                <a:schemeClr val="dk1"/>
              </a:buClr>
              <a:buSzPts val="1300"/>
              <a:buNone/>
              <a:defRPr b="1" sz="1300"/>
            </a:lvl4pPr>
            <a:lvl5pPr indent="-228600" lvl="4" marL="2286000" algn="l">
              <a:lnSpc>
                <a:spcPct val="90000"/>
              </a:lnSpc>
              <a:spcBef>
                <a:spcPts val="420"/>
              </a:spcBef>
              <a:spcAft>
                <a:spcPts val="0"/>
              </a:spcAft>
              <a:buClr>
                <a:schemeClr val="dk1"/>
              </a:buClr>
              <a:buSzPts val="1300"/>
              <a:buNone/>
              <a:defRPr b="1" sz="1300"/>
            </a:lvl5pPr>
            <a:lvl6pPr indent="-228600" lvl="5" marL="2743200" algn="l">
              <a:lnSpc>
                <a:spcPct val="90000"/>
              </a:lnSpc>
              <a:spcBef>
                <a:spcPts val="420"/>
              </a:spcBef>
              <a:spcAft>
                <a:spcPts val="0"/>
              </a:spcAft>
              <a:buClr>
                <a:schemeClr val="dk1"/>
              </a:buClr>
              <a:buSzPts val="1300"/>
              <a:buNone/>
              <a:defRPr b="1" sz="1300"/>
            </a:lvl6pPr>
            <a:lvl7pPr indent="-228600" lvl="6" marL="3200400" algn="l">
              <a:lnSpc>
                <a:spcPct val="90000"/>
              </a:lnSpc>
              <a:spcBef>
                <a:spcPts val="420"/>
              </a:spcBef>
              <a:spcAft>
                <a:spcPts val="0"/>
              </a:spcAft>
              <a:buClr>
                <a:schemeClr val="dk1"/>
              </a:buClr>
              <a:buSzPts val="1300"/>
              <a:buNone/>
              <a:defRPr b="1" sz="1300"/>
            </a:lvl7pPr>
            <a:lvl8pPr indent="-228600" lvl="7" marL="3657600" algn="l">
              <a:lnSpc>
                <a:spcPct val="90000"/>
              </a:lnSpc>
              <a:spcBef>
                <a:spcPts val="420"/>
              </a:spcBef>
              <a:spcAft>
                <a:spcPts val="0"/>
              </a:spcAft>
              <a:buClr>
                <a:schemeClr val="dk1"/>
              </a:buClr>
              <a:buSzPts val="1300"/>
              <a:buNone/>
              <a:defRPr b="1" sz="1300"/>
            </a:lvl8pPr>
            <a:lvl9pPr indent="-228600" lvl="8" marL="4114800" algn="l">
              <a:lnSpc>
                <a:spcPct val="90000"/>
              </a:lnSpc>
              <a:spcBef>
                <a:spcPts val="420"/>
              </a:spcBef>
              <a:spcAft>
                <a:spcPts val="0"/>
              </a:spcAft>
              <a:buClr>
                <a:schemeClr val="dk1"/>
              </a:buClr>
              <a:buSzPts val="1300"/>
              <a:buNone/>
              <a:defRPr b="1" sz="1300"/>
            </a:lvl9pPr>
          </a:lstStyle>
          <a:p/>
        </p:txBody>
      </p:sp>
      <p:sp>
        <p:nvSpPr>
          <p:cNvPr id="93" name="Google Shape;93;p55"/>
          <p:cNvSpPr txBox="1"/>
          <p:nvPr>
            <p:ph idx="2" type="body"/>
          </p:nvPr>
        </p:nvSpPr>
        <p:spPr>
          <a:xfrm>
            <a:off x="629847" y="1878806"/>
            <a:ext cx="3868340" cy="2763441"/>
          </a:xfrm>
          <a:prstGeom prst="rect">
            <a:avLst/>
          </a:prstGeom>
          <a:noFill/>
          <a:ln>
            <a:noFill/>
          </a:ln>
        </p:spPr>
        <p:txBody>
          <a:bodyPr anchorCtr="0" anchor="t" bIns="38375" lIns="76750" spcFirstLastPara="1" rIns="76750" wrap="square" tIns="38375">
            <a:noAutofit/>
          </a:bodyPr>
          <a:lstStyle>
            <a:lvl1pPr indent="-342900" lvl="0" marL="457200" algn="l">
              <a:lnSpc>
                <a:spcPct val="90000"/>
              </a:lnSpc>
              <a:spcBef>
                <a:spcPts val="840"/>
              </a:spcBef>
              <a:spcAft>
                <a:spcPts val="0"/>
              </a:spcAft>
              <a:buClr>
                <a:schemeClr val="dk1"/>
              </a:buClr>
              <a:buSzPts val="1800"/>
              <a:buChar char="•"/>
              <a:defRPr/>
            </a:lvl1pPr>
            <a:lvl2pPr indent="-342900" lvl="1" marL="914400" algn="l">
              <a:lnSpc>
                <a:spcPct val="90000"/>
              </a:lnSpc>
              <a:spcBef>
                <a:spcPts val="420"/>
              </a:spcBef>
              <a:spcAft>
                <a:spcPts val="0"/>
              </a:spcAft>
              <a:buClr>
                <a:schemeClr val="dk1"/>
              </a:buClr>
              <a:buSzPts val="1800"/>
              <a:buChar char="•"/>
              <a:defRPr/>
            </a:lvl2pPr>
            <a:lvl3pPr indent="-342900" lvl="2" marL="1371600" algn="l">
              <a:lnSpc>
                <a:spcPct val="90000"/>
              </a:lnSpc>
              <a:spcBef>
                <a:spcPts val="420"/>
              </a:spcBef>
              <a:spcAft>
                <a:spcPts val="0"/>
              </a:spcAft>
              <a:buClr>
                <a:schemeClr val="dk1"/>
              </a:buClr>
              <a:buSzPts val="1800"/>
              <a:buChar char="•"/>
              <a:defRPr/>
            </a:lvl3pPr>
            <a:lvl4pPr indent="-342900" lvl="3" marL="1828800" algn="l">
              <a:lnSpc>
                <a:spcPct val="90000"/>
              </a:lnSpc>
              <a:spcBef>
                <a:spcPts val="420"/>
              </a:spcBef>
              <a:spcAft>
                <a:spcPts val="0"/>
              </a:spcAft>
              <a:buClr>
                <a:schemeClr val="dk1"/>
              </a:buClr>
              <a:buSzPts val="1800"/>
              <a:buChar char="•"/>
              <a:defRPr/>
            </a:lvl4pPr>
            <a:lvl5pPr indent="-342900" lvl="4" marL="2286000" algn="l">
              <a:lnSpc>
                <a:spcPct val="90000"/>
              </a:lnSpc>
              <a:spcBef>
                <a:spcPts val="420"/>
              </a:spcBef>
              <a:spcAft>
                <a:spcPts val="0"/>
              </a:spcAft>
              <a:buClr>
                <a:schemeClr val="dk1"/>
              </a:buClr>
              <a:buSzPts val="1800"/>
              <a:buChar char="•"/>
              <a:defRPr/>
            </a:lvl5pPr>
            <a:lvl6pPr indent="-342900" lvl="5" marL="2743200" algn="l">
              <a:lnSpc>
                <a:spcPct val="90000"/>
              </a:lnSpc>
              <a:spcBef>
                <a:spcPts val="420"/>
              </a:spcBef>
              <a:spcAft>
                <a:spcPts val="0"/>
              </a:spcAft>
              <a:buClr>
                <a:schemeClr val="dk1"/>
              </a:buClr>
              <a:buSzPts val="1800"/>
              <a:buChar char="•"/>
              <a:defRPr/>
            </a:lvl6pPr>
            <a:lvl7pPr indent="-342900" lvl="6" marL="3200400" algn="l">
              <a:lnSpc>
                <a:spcPct val="90000"/>
              </a:lnSpc>
              <a:spcBef>
                <a:spcPts val="420"/>
              </a:spcBef>
              <a:spcAft>
                <a:spcPts val="0"/>
              </a:spcAft>
              <a:buClr>
                <a:schemeClr val="dk1"/>
              </a:buClr>
              <a:buSzPts val="1800"/>
              <a:buChar char="•"/>
              <a:defRPr/>
            </a:lvl7pPr>
            <a:lvl8pPr indent="-342900" lvl="7" marL="3657600" algn="l">
              <a:lnSpc>
                <a:spcPct val="90000"/>
              </a:lnSpc>
              <a:spcBef>
                <a:spcPts val="420"/>
              </a:spcBef>
              <a:spcAft>
                <a:spcPts val="0"/>
              </a:spcAft>
              <a:buClr>
                <a:schemeClr val="dk1"/>
              </a:buClr>
              <a:buSzPts val="1800"/>
              <a:buChar char="•"/>
              <a:defRPr/>
            </a:lvl8pPr>
            <a:lvl9pPr indent="-342900" lvl="8" marL="4114800" algn="l">
              <a:lnSpc>
                <a:spcPct val="90000"/>
              </a:lnSpc>
              <a:spcBef>
                <a:spcPts val="420"/>
              </a:spcBef>
              <a:spcAft>
                <a:spcPts val="0"/>
              </a:spcAft>
              <a:buClr>
                <a:schemeClr val="dk1"/>
              </a:buClr>
              <a:buSzPts val="1800"/>
              <a:buChar char="•"/>
              <a:defRPr/>
            </a:lvl9pPr>
          </a:lstStyle>
          <a:p/>
        </p:txBody>
      </p:sp>
      <p:sp>
        <p:nvSpPr>
          <p:cNvPr id="94" name="Google Shape;94;p55"/>
          <p:cNvSpPr txBox="1"/>
          <p:nvPr>
            <p:ph idx="3" type="body"/>
          </p:nvPr>
        </p:nvSpPr>
        <p:spPr>
          <a:xfrm>
            <a:off x="4629181" y="1260872"/>
            <a:ext cx="3887391" cy="617934"/>
          </a:xfrm>
          <a:prstGeom prst="rect">
            <a:avLst/>
          </a:prstGeom>
          <a:noFill/>
          <a:ln>
            <a:noFill/>
          </a:ln>
        </p:spPr>
        <p:txBody>
          <a:bodyPr anchorCtr="0" anchor="b" bIns="38375" lIns="76750" spcFirstLastPara="1" rIns="76750" wrap="square" tIns="38375">
            <a:noAutofit/>
          </a:bodyPr>
          <a:lstStyle>
            <a:lvl1pPr indent="-228600" lvl="0" marL="457200" algn="l">
              <a:lnSpc>
                <a:spcPct val="90000"/>
              </a:lnSpc>
              <a:spcBef>
                <a:spcPts val="840"/>
              </a:spcBef>
              <a:spcAft>
                <a:spcPts val="0"/>
              </a:spcAft>
              <a:buClr>
                <a:schemeClr val="dk1"/>
              </a:buClr>
              <a:buSzPts val="2000"/>
              <a:buNone/>
              <a:defRPr b="1" sz="2000"/>
            </a:lvl1pPr>
            <a:lvl2pPr indent="-228600" lvl="1" marL="914400" algn="l">
              <a:lnSpc>
                <a:spcPct val="90000"/>
              </a:lnSpc>
              <a:spcBef>
                <a:spcPts val="420"/>
              </a:spcBef>
              <a:spcAft>
                <a:spcPts val="0"/>
              </a:spcAft>
              <a:buClr>
                <a:schemeClr val="dk1"/>
              </a:buClr>
              <a:buSzPts val="1700"/>
              <a:buNone/>
              <a:defRPr b="1" sz="1700"/>
            </a:lvl2pPr>
            <a:lvl3pPr indent="-228600" lvl="2" marL="1371600" algn="l">
              <a:lnSpc>
                <a:spcPct val="90000"/>
              </a:lnSpc>
              <a:spcBef>
                <a:spcPts val="420"/>
              </a:spcBef>
              <a:spcAft>
                <a:spcPts val="0"/>
              </a:spcAft>
              <a:buClr>
                <a:schemeClr val="dk1"/>
              </a:buClr>
              <a:buSzPts val="1500"/>
              <a:buNone/>
              <a:defRPr b="1" sz="1500"/>
            </a:lvl3pPr>
            <a:lvl4pPr indent="-228600" lvl="3" marL="1828800" algn="l">
              <a:lnSpc>
                <a:spcPct val="90000"/>
              </a:lnSpc>
              <a:spcBef>
                <a:spcPts val="420"/>
              </a:spcBef>
              <a:spcAft>
                <a:spcPts val="0"/>
              </a:spcAft>
              <a:buClr>
                <a:schemeClr val="dk1"/>
              </a:buClr>
              <a:buSzPts val="1300"/>
              <a:buNone/>
              <a:defRPr b="1" sz="1300"/>
            </a:lvl4pPr>
            <a:lvl5pPr indent="-228600" lvl="4" marL="2286000" algn="l">
              <a:lnSpc>
                <a:spcPct val="90000"/>
              </a:lnSpc>
              <a:spcBef>
                <a:spcPts val="420"/>
              </a:spcBef>
              <a:spcAft>
                <a:spcPts val="0"/>
              </a:spcAft>
              <a:buClr>
                <a:schemeClr val="dk1"/>
              </a:buClr>
              <a:buSzPts val="1300"/>
              <a:buNone/>
              <a:defRPr b="1" sz="1300"/>
            </a:lvl5pPr>
            <a:lvl6pPr indent="-228600" lvl="5" marL="2743200" algn="l">
              <a:lnSpc>
                <a:spcPct val="90000"/>
              </a:lnSpc>
              <a:spcBef>
                <a:spcPts val="420"/>
              </a:spcBef>
              <a:spcAft>
                <a:spcPts val="0"/>
              </a:spcAft>
              <a:buClr>
                <a:schemeClr val="dk1"/>
              </a:buClr>
              <a:buSzPts val="1300"/>
              <a:buNone/>
              <a:defRPr b="1" sz="1300"/>
            </a:lvl6pPr>
            <a:lvl7pPr indent="-228600" lvl="6" marL="3200400" algn="l">
              <a:lnSpc>
                <a:spcPct val="90000"/>
              </a:lnSpc>
              <a:spcBef>
                <a:spcPts val="420"/>
              </a:spcBef>
              <a:spcAft>
                <a:spcPts val="0"/>
              </a:spcAft>
              <a:buClr>
                <a:schemeClr val="dk1"/>
              </a:buClr>
              <a:buSzPts val="1300"/>
              <a:buNone/>
              <a:defRPr b="1" sz="1300"/>
            </a:lvl7pPr>
            <a:lvl8pPr indent="-228600" lvl="7" marL="3657600" algn="l">
              <a:lnSpc>
                <a:spcPct val="90000"/>
              </a:lnSpc>
              <a:spcBef>
                <a:spcPts val="420"/>
              </a:spcBef>
              <a:spcAft>
                <a:spcPts val="0"/>
              </a:spcAft>
              <a:buClr>
                <a:schemeClr val="dk1"/>
              </a:buClr>
              <a:buSzPts val="1300"/>
              <a:buNone/>
              <a:defRPr b="1" sz="1300"/>
            </a:lvl8pPr>
            <a:lvl9pPr indent="-228600" lvl="8" marL="4114800" algn="l">
              <a:lnSpc>
                <a:spcPct val="90000"/>
              </a:lnSpc>
              <a:spcBef>
                <a:spcPts val="420"/>
              </a:spcBef>
              <a:spcAft>
                <a:spcPts val="0"/>
              </a:spcAft>
              <a:buClr>
                <a:schemeClr val="dk1"/>
              </a:buClr>
              <a:buSzPts val="1300"/>
              <a:buNone/>
              <a:defRPr b="1" sz="1300"/>
            </a:lvl9pPr>
          </a:lstStyle>
          <a:p/>
        </p:txBody>
      </p:sp>
      <p:sp>
        <p:nvSpPr>
          <p:cNvPr id="95" name="Google Shape;95;p55"/>
          <p:cNvSpPr txBox="1"/>
          <p:nvPr>
            <p:ph idx="4" type="body"/>
          </p:nvPr>
        </p:nvSpPr>
        <p:spPr>
          <a:xfrm>
            <a:off x="4629181" y="1878806"/>
            <a:ext cx="3887391" cy="2763441"/>
          </a:xfrm>
          <a:prstGeom prst="rect">
            <a:avLst/>
          </a:prstGeom>
          <a:noFill/>
          <a:ln>
            <a:noFill/>
          </a:ln>
        </p:spPr>
        <p:txBody>
          <a:bodyPr anchorCtr="0" anchor="t" bIns="38375" lIns="76750" spcFirstLastPara="1" rIns="76750" wrap="square" tIns="38375">
            <a:noAutofit/>
          </a:bodyPr>
          <a:lstStyle>
            <a:lvl1pPr indent="-342900" lvl="0" marL="457200" algn="l">
              <a:lnSpc>
                <a:spcPct val="90000"/>
              </a:lnSpc>
              <a:spcBef>
                <a:spcPts val="840"/>
              </a:spcBef>
              <a:spcAft>
                <a:spcPts val="0"/>
              </a:spcAft>
              <a:buClr>
                <a:schemeClr val="dk1"/>
              </a:buClr>
              <a:buSzPts val="1800"/>
              <a:buChar char="•"/>
              <a:defRPr/>
            </a:lvl1pPr>
            <a:lvl2pPr indent="-342900" lvl="1" marL="914400" algn="l">
              <a:lnSpc>
                <a:spcPct val="90000"/>
              </a:lnSpc>
              <a:spcBef>
                <a:spcPts val="420"/>
              </a:spcBef>
              <a:spcAft>
                <a:spcPts val="0"/>
              </a:spcAft>
              <a:buClr>
                <a:schemeClr val="dk1"/>
              </a:buClr>
              <a:buSzPts val="1800"/>
              <a:buChar char="•"/>
              <a:defRPr/>
            </a:lvl2pPr>
            <a:lvl3pPr indent="-342900" lvl="2" marL="1371600" algn="l">
              <a:lnSpc>
                <a:spcPct val="90000"/>
              </a:lnSpc>
              <a:spcBef>
                <a:spcPts val="420"/>
              </a:spcBef>
              <a:spcAft>
                <a:spcPts val="0"/>
              </a:spcAft>
              <a:buClr>
                <a:schemeClr val="dk1"/>
              </a:buClr>
              <a:buSzPts val="1800"/>
              <a:buChar char="•"/>
              <a:defRPr/>
            </a:lvl3pPr>
            <a:lvl4pPr indent="-342900" lvl="3" marL="1828800" algn="l">
              <a:lnSpc>
                <a:spcPct val="90000"/>
              </a:lnSpc>
              <a:spcBef>
                <a:spcPts val="420"/>
              </a:spcBef>
              <a:spcAft>
                <a:spcPts val="0"/>
              </a:spcAft>
              <a:buClr>
                <a:schemeClr val="dk1"/>
              </a:buClr>
              <a:buSzPts val="1800"/>
              <a:buChar char="•"/>
              <a:defRPr/>
            </a:lvl4pPr>
            <a:lvl5pPr indent="-342900" lvl="4" marL="2286000" algn="l">
              <a:lnSpc>
                <a:spcPct val="90000"/>
              </a:lnSpc>
              <a:spcBef>
                <a:spcPts val="420"/>
              </a:spcBef>
              <a:spcAft>
                <a:spcPts val="0"/>
              </a:spcAft>
              <a:buClr>
                <a:schemeClr val="dk1"/>
              </a:buClr>
              <a:buSzPts val="1800"/>
              <a:buChar char="•"/>
              <a:defRPr/>
            </a:lvl5pPr>
            <a:lvl6pPr indent="-342900" lvl="5" marL="2743200" algn="l">
              <a:lnSpc>
                <a:spcPct val="90000"/>
              </a:lnSpc>
              <a:spcBef>
                <a:spcPts val="420"/>
              </a:spcBef>
              <a:spcAft>
                <a:spcPts val="0"/>
              </a:spcAft>
              <a:buClr>
                <a:schemeClr val="dk1"/>
              </a:buClr>
              <a:buSzPts val="1800"/>
              <a:buChar char="•"/>
              <a:defRPr/>
            </a:lvl6pPr>
            <a:lvl7pPr indent="-342900" lvl="6" marL="3200400" algn="l">
              <a:lnSpc>
                <a:spcPct val="90000"/>
              </a:lnSpc>
              <a:spcBef>
                <a:spcPts val="420"/>
              </a:spcBef>
              <a:spcAft>
                <a:spcPts val="0"/>
              </a:spcAft>
              <a:buClr>
                <a:schemeClr val="dk1"/>
              </a:buClr>
              <a:buSzPts val="1800"/>
              <a:buChar char="•"/>
              <a:defRPr/>
            </a:lvl7pPr>
            <a:lvl8pPr indent="-342900" lvl="7" marL="3657600" algn="l">
              <a:lnSpc>
                <a:spcPct val="90000"/>
              </a:lnSpc>
              <a:spcBef>
                <a:spcPts val="420"/>
              </a:spcBef>
              <a:spcAft>
                <a:spcPts val="0"/>
              </a:spcAft>
              <a:buClr>
                <a:schemeClr val="dk1"/>
              </a:buClr>
              <a:buSzPts val="1800"/>
              <a:buChar char="•"/>
              <a:defRPr/>
            </a:lvl8pPr>
            <a:lvl9pPr indent="-342900" lvl="8" marL="4114800" algn="l">
              <a:lnSpc>
                <a:spcPct val="90000"/>
              </a:lnSpc>
              <a:spcBef>
                <a:spcPts val="420"/>
              </a:spcBef>
              <a:spcAft>
                <a:spcPts val="0"/>
              </a:spcAft>
              <a:buClr>
                <a:schemeClr val="dk1"/>
              </a:buClr>
              <a:buSzPts val="1800"/>
              <a:buChar char="•"/>
              <a:defRPr/>
            </a:lvl9pPr>
          </a:lstStyle>
          <a:p/>
        </p:txBody>
      </p:sp>
      <p:sp>
        <p:nvSpPr>
          <p:cNvPr id="96" name="Google Shape;96;p55"/>
          <p:cNvSpPr txBox="1"/>
          <p:nvPr>
            <p:ph idx="10" type="dt"/>
          </p:nvPr>
        </p:nvSpPr>
        <p:spPr>
          <a:xfrm>
            <a:off x="628651" y="4767264"/>
            <a:ext cx="2057400" cy="273844"/>
          </a:xfrm>
          <a:prstGeom prst="rect">
            <a:avLst/>
          </a:prstGeom>
          <a:noFill/>
          <a:ln>
            <a:noFill/>
          </a:ln>
        </p:spPr>
        <p:txBody>
          <a:bodyPr anchorCtr="0" anchor="ctr" bIns="38375" lIns="76750" spcFirstLastPara="1" rIns="76750" wrap="square" tIns="38375">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7" name="Google Shape;97;p55"/>
          <p:cNvSpPr txBox="1"/>
          <p:nvPr>
            <p:ph idx="11" type="ftr"/>
          </p:nvPr>
        </p:nvSpPr>
        <p:spPr>
          <a:xfrm>
            <a:off x="3028951" y="4767264"/>
            <a:ext cx="3086100" cy="273844"/>
          </a:xfrm>
          <a:prstGeom prst="rect">
            <a:avLst/>
          </a:prstGeom>
          <a:noFill/>
          <a:ln>
            <a:noFill/>
          </a:ln>
        </p:spPr>
        <p:txBody>
          <a:bodyPr anchorCtr="0" anchor="ctr" bIns="38375" lIns="76750" spcFirstLastPara="1" rIns="76750" wrap="square" tIns="38375">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8" name="Google Shape;98;p55"/>
          <p:cNvSpPr txBox="1"/>
          <p:nvPr>
            <p:ph idx="12" type="sldNum"/>
          </p:nvPr>
        </p:nvSpPr>
        <p:spPr>
          <a:xfrm>
            <a:off x="6457951" y="4767264"/>
            <a:ext cx="2057400" cy="273844"/>
          </a:xfrm>
          <a:prstGeom prst="rect">
            <a:avLst/>
          </a:prstGeom>
          <a:noFill/>
          <a:ln>
            <a:noFill/>
          </a:ln>
        </p:spPr>
        <p:txBody>
          <a:bodyPr anchorCtr="0" anchor="ctr" bIns="38375" lIns="76750" spcFirstLastPara="1" rIns="76750" wrap="square" tIns="38375">
            <a:noAutofit/>
          </a:bodyPr>
          <a:lstStyle>
            <a:lvl1pPr indent="0" lvl="0"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olo el título" type="titleOnly">
  <p:cSld name="TITLE_ONLY">
    <p:spTree>
      <p:nvGrpSpPr>
        <p:cNvPr id="99" name="Shape 99"/>
        <p:cNvGrpSpPr/>
        <p:nvPr/>
      </p:nvGrpSpPr>
      <p:grpSpPr>
        <a:xfrm>
          <a:off x="0" y="0"/>
          <a:ext cx="0" cy="0"/>
          <a:chOff x="0" y="0"/>
          <a:chExt cx="0" cy="0"/>
        </a:xfrm>
      </p:grpSpPr>
      <p:sp>
        <p:nvSpPr>
          <p:cNvPr id="100" name="Google Shape;100;p56"/>
          <p:cNvSpPr txBox="1"/>
          <p:nvPr>
            <p:ph type="title"/>
          </p:nvPr>
        </p:nvSpPr>
        <p:spPr>
          <a:xfrm>
            <a:off x="628651" y="273844"/>
            <a:ext cx="7886700" cy="994172"/>
          </a:xfrm>
          <a:prstGeom prst="rect">
            <a:avLst/>
          </a:prstGeom>
          <a:noFill/>
          <a:ln>
            <a:noFill/>
          </a:ln>
        </p:spPr>
        <p:txBody>
          <a:bodyPr anchorCtr="0" anchor="ctr" bIns="38375" lIns="76750" spcFirstLastPara="1" rIns="76750" wrap="square" tIns="38375">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1" name="Google Shape;101;p56"/>
          <p:cNvSpPr txBox="1"/>
          <p:nvPr>
            <p:ph idx="10" type="dt"/>
          </p:nvPr>
        </p:nvSpPr>
        <p:spPr>
          <a:xfrm>
            <a:off x="628651" y="4767264"/>
            <a:ext cx="2057400" cy="273844"/>
          </a:xfrm>
          <a:prstGeom prst="rect">
            <a:avLst/>
          </a:prstGeom>
          <a:noFill/>
          <a:ln>
            <a:noFill/>
          </a:ln>
        </p:spPr>
        <p:txBody>
          <a:bodyPr anchorCtr="0" anchor="ctr" bIns="38375" lIns="76750" spcFirstLastPara="1" rIns="76750" wrap="square" tIns="38375">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2" name="Google Shape;102;p56"/>
          <p:cNvSpPr txBox="1"/>
          <p:nvPr>
            <p:ph idx="11" type="ftr"/>
          </p:nvPr>
        </p:nvSpPr>
        <p:spPr>
          <a:xfrm>
            <a:off x="3028951" y="4767264"/>
            <a:ext cx="3086100" cy="273844"/>
          </a:xfrm>
          <a:prstGeom prst="rect">
            <a:avLst/>
          </a:prstGeom>
          <a:noFill/>
          <a:ln>
            <a:noFill/>
          </a:ln>
        </p:spPr>
        <p:txBody>
          <a:bodyPr anchorCtr="0" anchor="ctr" bIns="38375" lIns="76750" spcFirstLastPara="1" rIns="76750" wrap="square" tIns="38375">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3" name="Google Shape;103;p56"/>
          <p:cNvSpPr txBox="1"/>
          <p:nvPr>
            <p:ph idx="12" type="sldNum"/>
          </p:nvPr>
        </p:nvSpPr>
        <p:spPr>
          <a:xfrm>
            <a:off x="6457951" y="4767264"/>
            <a:ext cx="2057400" cy="273844"/>
          </a:xfrm>
          <a:prstGeom prst="rect">
            <a:avLst/>
          </a:prstGeom>
          <a:noFill/>
          <a:ln>
            <a:noFill/>
          </a:ln>
        </p:spPr>
        <p:txBody>
          <a:bodyPr anchorCtr="0" anchor="ctr" bIns="38375" lIns="76750" spcFirstLastPara="1" rIns="76750" wrap="square" tIns="38375">
            <a:noAutofit/>
          </a:bodyPr>
          <a:lstStyle>
            <a:lvl1pPr indent="0" lvl="0"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 blanco" type="blank">
  <p:cSld name="BLANK">
    <p:spTree>
      <p:nvGrpSpPr>
        <p:cNvPr id="104" name="Shape 104"/>
        <p:cNvGrpSpPr/>
        <p:nvPr/>
      </p:nvGrpSpPr>
      <p:grpSpPr>
        <a:xfrm>
          <a:off x="0" y="0"/>
          <a:ext cx="0" cy="0"/>
          <a:chOff x="0" y="0"/>
          <a:chExt cx="0" cy="0"/>
        </a:xfrm>
      </p:grpSpPr>
      <p:sp>
        <p:nvSpPr>
          <p:cNvPr id="105" name="Google Shape;105;p57"/>
          <p:cNvSpPr txBox="1"/>
          <p:nvPr>
            <p:ph idx="10" type="dt"/>
          </p:nvPr>
        </p:nvSpPr>
        <p:spPr>
          <a:xfrm>
            <a:off x="628651" y="4767264"/>
            <a:ext cx="2057400" cy="273844"/>
          </a:xfrm>
          <a:prstGeom prst="rect">
            <a:avLst/>
          </a:prstGeom>
          <a:noFill/>
          <a:ln>
            <a:noFill/>
          </a:ln>
        </p:spPr>
        <p:txBody>
          <a:bodyPr anchorCtr="0" anchor="ctr" bIns="38375" lIns="76750" spcFirstLastPara="1" rIns="76750" wrap="square" tIns="38375">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6" name="Google Shape;106;p57"/>
          <p:cNvSpPr txBox="1"/>
          <p:nvPr>
            <p:ph idx="11" type="ftr"/>
          </p:nvPr>
        </p:nvSpPr>
        <p:spPr>
          <a:xfrm>
            <a:off x="3028951" y="4767264"/>
            <a:ext cx="3086100" cy="273844"/>
          </a:xfrm>
          <a:prstGeom prst="rect">
            <a:avLst/>
          </a:prstGeom>
          <a:noFill/>
          <a:ln>
            <a:noFill/>
          </a:ln>
        </p:spPr>
        <p:txBody>
          <a:bodyPr anchorCtr="0" anchor="ctr" bIns="38375" lIns="76750" spcFirstLastPara="1" rIns="76750" wrap="square" tIns="38375">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7" name="Google Shape;107;p57"/>
          <p:cNvSpPr txBox="1"/>
          <p:nvPr>
            <p:ph idx="12" type="sldNum"/>
          </p:nvPr>
        </p:nvSpPr>
        <p:spPr>
          <a:xfrm>
            <a:off x="6457951" y="4767264"/>
            <a:ext cx="2057400" cy="273844"/>
          </a:xfrm>
          <a:prstGeom prst="rect">
            <a:avLst/>
          </a:prstGeom>
          <a:noFill/>
          <a:ln>
            <a:noFill/>
          </a:ln>
        </p:spPr>
        <p:txBody>
          <a:bodyPr anchorCtr="0" anchor="ctr" bIns="38375" lIns="76750" spcFirstLastPara="1" rIns="76750" wrap="square" tIns="38375">
            <a:noAutofit/>
          </a:bodyPr>
          <a:lstStyle>
            <a:lvl1pPr indent="0" lvl="0"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ido con título" type="objTx">
  <p:cSld name="OBJECT_WITH_CAPTION_TEXT">
    <p:spTree>
      <p:nvGrpSpPr>
        <p:cNvPr id="108" name="Shape 108"/>
        <p:cNvGrpSpPr/>
        <p:nvPr/>
      </p:nvGrpSpPr>
      <p:grpSpPr>
        <a:xfrm>
          <a:off x="0" y="0"/>
          <a:ext cx="0" cy="0"/>
          <a:chOff x="0" y="0"/>
          <a:chExt cx="0" cy="0"/>
        </a:xfrm>
      </p:grpSpPr>
      <p:sp>
        <p:nvSpPr>
          <p:cNvPr id="109" name="Google Shape;109;p58"/>
          <p:cNvSpPr txBox="1"/>
          <p:nvPr>
            <p:ph type="title"/>
          </p:nvPr>
        </p:nvSpPr>
        <p:spPr>
          <a:xfrm>
            <a:off x="629870" y="342900"/>
            <a:ext cx="2949177" cy="1200150"/>
          </a:xfrm>
          <a:prstGeom prst="rect">
            <a:avLst/>
          </a:prstGeom>
          <a:noFill/>
          <a:ln>
            <a:noFill/>
          </a:ln>
        </p:spPr>
        <p:txBody>
          <a:bodyPr anchorCtr="0" anchor="b" bIns="38375" lIns="76750" spcFirstLastPara="1" rIns="76750" wrap="square" tIns="38375">
            <a:noAutofit/>
          </a:bodyPr>
          <a:lstStyle>
            <a:lvl1pPr lvl="0" algn="l">
              <a:lnSpc>
                <a:spcPct val="90000"/>
              </a:lnSpc>
              <a:spcBef>
                <a:spcPts val="0"/>
              </a:spcBef>
              <a:spcAft>
                <a:spcPts val="0"/>
              </a:spcAft>
              <a:buClr>
                <a:schemeClr val="dk1"/>
              </a:buClr>
              <a:buSzPts val="2700"/>
              <a:buFont typeface="Calibri"/>
              <a:buNone/>
              <a:defRPr sz="27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0" name="Google Shape;110;p58"/>
          <p:cNvSpPr txBox="1"/>
          <p:nvPr>
            <p:ph idx="1" type="body"/>
          </p:nvPr>
        </p:nvSpPr>
        <p:spPr>
          <a:xfrm>
            <a:off x="3887422" y="740593"/>
            <a:ext cx="4629151" cy="3655219"/>
          </a:xfrm>
          <a:prstGeom prst="rect">
            <a:avLst/>
          </a:prstGeom>
          <a:noFill/>
          <a:ln>
            <a:noFill/>
          </a:ln>
        </p:spPr>
        <p:txBody>
          <a:bodyPr anchorCtr="0" anchor="t" bIns="38375" lIns="76750" spcFirstLastPara="1" rIns="76750" wrap="square" tIns="38375">
            <a:noAutofit/>
          </a:bodyPr>
          <a:lstStyle>
            <a:lvl1pPr indent="-400050" lvl="0" marL="457200" algn="l">
              <a:lnSpc>
                <a:spcPct val="90000"/>
              </a:lnSpc>
              <a:spcBef>
                <a:spcPts val="840"/>
              </a:spcBef>
              <a:spcAft>
                <a:spcPts val="0"/>
              </a:spcAft>
              <a:buClr>
                <a:schemeClr val="dk1"/>
              </a:buClr>
              <a:buSzPts val="2700"/>
              <a:buChar char="•"/>
              <a:defRPr sz="2700"/>
            </a:lvl1pPr>
            <a:lvl2pPr indent="-381000" lvl="1" marL="914400" algn="l">
              <a:lnSpc>
                <a:spcPct val="90000"/>
              </a:lnSpc>
              <a:spcBef>
                <a:spcPts val="420"/>
              </a:spcBef>
              <a:spcAft>
                <a:spcPts val="0"/>
              </a:spcAft>
              <a:buClr>
                <a:schemeClr val="dk1"/>
              </a:buClr>
              <a:buSzPts val="2400"/>
              <a:buChar char="•"/>
              <a:defRPr sz="2400"/>
            </a:lvl2pPr>
            <a:lvl3pPr indent="-355600" lvl="2" marL="1371600" algn="l">
              <a:lnSpc>
                <a:spcPct val="90000"/>
              </a:lnSpc>
              <a:spcBef>
                <a:spcPts val="420"/>
              </a:spcBef>
              <a:spcAft>
                <a:spcPts val="0"/>
              </a:spcAft>
              <a:buClr>
                <a:schemeClr val="dk1"/>
              </a:buClr>
              <a:buSzPts val="2000"/>
              <a:buChar char="•"/>
              <a:defRPr sz="2000"/>
            </a:lvl3pPr>
            <a:lvl4pPr indent="-336550" lvl="3" marL="1828800" algn="l">
              <a:lnSpc>
                <a:spcPct val="90000"/>
              </a:lnSpc>
              <a:spcBef>
                <a:spcPts val="420"/>
              </a:spcBef>
              <a:spcAft>
                <a:spcPts val="0"/>
              </a:spcAft>
              <a:buClr>
                <a:schemeClr val="dk1"/>
              </a:buClr>
              <a:buSzPts val="1700"/>
              <a:buChar char="•"/>
              <a:defRPr sz="1700"/>
            </a:lvl4pPr>
            <a:lvl5pPr indent="-336550" lvl="4" marL="2286000" algn="l">
              <a:lnSpc>
                <a:spcPct val="90000"/>
              </a:lnSpc>
              <a:spcBef>
                <a:spcPts val="420"/>
              </a:spcBef>
              <a:spcAft>
                <a:spcPts val="0"/>
              </a:spcAft>
              <a:buClr>
                <a:schemeClr val="dk1"/>
              </a:buClr>
              <a:buSzPts val="1700"/>
              <a:buChar char="•"/>
              <a:defRPr sz="1700"/>
            </a:lvl5pPr>
            <a:lvl6pPr indent="-336550" lvl="5" marL="2743200" algn="l">
              <a:lnSpc>
                <a:spcPct val="90000"/>
              </a:lnSpc>
              <a:spcBef>
                <a:spcPts val="420"/>
              </a:spcBef>
              <a:spcAft>
                <a:spcPts val="0"/>
              </a:spcAft>
              <a:buClr>
                <a:schemeClr val="dk1"/>
              </a:buClr>
              <a:buSzPts val="1700"/>
              <a:buChar char="•"/>
              <a:defRPr sz="1700"/>
            </a:lvl6pPr>
            <a:lvl7pPr indent="-336550" lvl="6" marL="3200400" algn="l">
              <a:lnSpc>
                <a:spcPct val="90000"/>
              </a:lnSpc>
              <a:spcBef>
                <a:spcPts val="420"/>
              </a:spcBef>
              <a:spcAft>
                <a:spcPts val="0"/>
              </a:spcAft>
              <a:buClr>
                <a:schemeClr val="dk1"/>
              </a:buClr>
              <a:buSzPts val="1700"/>
              <a:buChar char="•"/>
              <a:defRPr sz="1700"/>
            </a:lvl7pPr>
            <a:lvl8pPr indent="-336550" lvl="7" marL="3657600" algn="l">
              <a:lnSpc>
                <a:spcPct val="90000"/>
              </a:lnSpc>
              <a:spcBef>
                <a:spcPts val="420"/>
              </a:spcBef>
              <a:spcAft>
                <a:spcPts val="0"/>
              </a:spcAft>
              <a:buClr>
                <a:schemeClr val="dk1"/>
              </a:buClr>
              <a:buSzPts val="1700"/>
              <a:buChar char="•"/>
              <a:defRPr sz="1700"/>
            </a:lvl8pPr>
            <a:lvl9pPr indent="-336550" lvl="8" marL="4114800" algn="l">
              <a:lnSpc>
                <a:spcPct val="90000"/>
              </a:lnSpc>
              <a:spcBef>
                <a:spcPts val="420"/>
              </a:spcBef>
              <a:spcAft>
                <a:spcPts val="0"/>
              </a:spcAft>
              <a:buClr>
                <a:schemeClr val="dk1"/>
              </a:buClr>
              <a:buSzPts val="1700"/>
              <a:buChar char="•"/>
              <a:defRPr sz="1700"/>
            </a:lvl9pPr>
          </a:lstStyle>
          <a:p/>
        </p:txBody>
      </p:sp>
      <p:sp>
        <p:nvSpPr>
          <p:cNvPr id="111" name="Google Shape;111;p58"/>
          <p:cNvSpPr txBox="1"/>
          <p:nvPr>
            <p:ph idx="2" type="body"/>
          </p:nvPr>
        </p:nvSpPr>
        <p:spPr>
          <a:xfrm>
            <a:off x="629870" y="1543052"/>
            <a:ext cx="2949177" cy="2858691"/>
          </a:xfrm>
          <a:prstGeom prst="rect">
            <a:avLst/>
          </a:prstGeom>
          <a:noFill/>
          <a:ln>
            <a:noFill/>
          </a:ln>
        </p:spPr>
        <p:txBody>
          <a:bodyPr anchorCtr="0" anchor="t" bIns="38375" lIns="76750" spcFirstLastPara="1" rIns="76750" wrap="square" tIns="38375">
            <a:noAutofit/>
          </a:bodyPr>
          <a:lstStyle>
            <a:lvl1pPr indent="-228600" lvl="0" marL="457200" algn="l">
              <a:lnSpc>
                <a:spcPct val="90000"/>
              </a:lnSpc>
              <a:spcBef>
                <a:spcPts val="840"/>
              </a:spcBef>
              <a:spcAft>
                <a:spcPts val="0"/>
              </a:spcAft>
              <a:buClr>
                <a:schemeClr val="dk1"/>
              </a:buClr>
              <a:buSzPts val="1300"/>
              <a:buNone/>
              <a:defRPr sz="1300"/>
            </a:lvl1pPr>
            <a:lvl2pPr indent="-228600" lvl="1" marL="914400" algn="l">
              <a:lnSpc>
                <a:spcPct val="90000"/>
              </a:lnSpc>
              <a:spcBef>
                <a:spcPts val="420"/>
              </a:spcBef>
              <a:spcAft>
                <a:spcPts val="0"/>
              </a:spcAft>
              <a:buClr>
                <a:schemeClr val="dk1"/>
              </a:buClr>
              <a:buSzPts val="1200"/>
              <a:buNone/>
              <a:defRPr sz="1200"/>
            </a:lvl2pPr>
            <a:lvl3pPr indent="-228600" lvl="2" marL="1371600" algn="l">
              <a:lnSpc>
                <a:spcPct val="90000"/>
              </a:lnSpc>
              <a:spcBef>
                <a:spcPts val="420"/>
              </a:spcBef>
              <a:spcAft>
                <a:spcPts val="0"/>
              </a:spcAft>
              <a:buClr>
                <a:schemeClr val="dk1"/>
              </a:buClr>
              <a:buSzPts val="1100"/>
              <a:buNone/>
              <a:defRPr sz="1100"/>
            </a:lvl3pPr>
            <a:lvl4pPr indent="-228600" lvl="3" marL="1828800" algn="l">
              <a:lnSpc>
                <a:spcPct val="90000"/>
              </a:lnSpc>
              <a:spcBef>
                <a:spcPts val="420"/>
              </a:spcBef>
              <a:spcAft>
                <a:spcPts val="0"/>
              </a:spcAft>
              <a:buClr>
                <a:schemeClr val="dk1"/>
              </a:buClr>
              <a:buSzPts val="800"/>
              <a:buNone/>
              <a:defRPr sz="800"/>
            </a:lvl4pPr>
            <a:lvl5pPr indent="-228600" lvl="4" marL="2286000" algn="l">
              <a:lnSpc>
                <a:spcPct val="90000"/>
              </a:lnSpc>
              <a:spcBef>
                <a:spcPts val="420"/>
              </a:spcBef>
              <a:spcAft>
                <a:spcPts val="0"/>
              </a:spcAft>
              <a:buClr>
                <a:schemeClr val="dk1"/>
              </a:buClr>
              <a:buSzPts val="800"/>
              <a:buNone/>
              <a:defRPr sz="800"/>
            </a:lvl5pPr>
            <a:lvl6pPr indent="-228600" lvl="5" marL="2743200" algn="l">
              <a:lnSpc>
                <a:spcPct val="90000"/>
              </a:lnSpc>
              <a:spcBef>
                <a:spcPts val="420"/>
              </a:spcBef>
              <a:spcAft>
                <a:spcPts val="0"/>
              </a:spcAft>
              <a:buClr>
                <a:schemeClr val="dk1"/>
              </a:buClr>
              <a:buSzPts val="800"/>
              <a:buNone/>
              <a:defRPr sz="800"/>
            </a:lvl6pPr>
            <a:lvl7pPr indent="-228600" lvl="6" marL="3200400" algn="l">
              <a:lnSpc>
                <a:spcPct val="90000"/>
              </a:lnSpc>
              <a:spcBef>
                <a:spcPts val="420"/>
              </a:spcBef>
              <a:spcAft>
                <a:spcPts val="0"/>
              </a:spcAft>
              <a:buClr>
                <a:schemeClr val="dk1"/>
              </a:buClr>
              <a:buSzPts val="800"/>
              <a:buNone/>
              <a:defRPr sz="800"/>
            </a:lvl7pPr>
            <a:lvl8pPr indent="-228600" lvl="7" marL="3657600" algn="l">
              <a:lnSpc>
                <a:spcPct val="90000"/>
              </a:lnSpc>
              <a:spcBef>
                <a:spcPts val="420"/>
              </a:spcBef>
              <a:spcAft>
                <a:spcPts val="0"/>
              </a:spcAft>
              <a:buClr>
                <a:schemeClr val="dk1"/>
              </a:buClr>
              <a:buSzPts val="800"/>
              <a:buNone/>
              <a:defRPr sz="800"/>
            </a:lvl8pPr>
            <a:lvl9pPr indent="-228600" lvl="8" marL="4114800" algn="l">
              <a:lnSpc>
                <a:spcPct val="90000"/>
              </a:lnSpc>
              <a:spcBef>
                <a:spcPts val="420"/>
              </a:spcBef>
              <a:spcAft>
                <a:spcPts val="0"/>
              </a:spcAft>
              <a:buClr>
                <a:schemeClr val="dk1"/>
              </a:buClr>
              <a:buSzPts val="800"/>
              <a:buNone/>
              <a:defRPr sz="800"/>
            </a:lvl9pPr>
          </a:lstStyle>
          <a:p/>
        </p:txBody>
      </p:sp>
      <p:sp>
        <p:nvSpPr>
          <p:cNvPr id="112" name="Google Shape;112;p58"/>
          <p:cNvSpPr txBox="1"/>
          <p:nvPr>
            <p:ph idx="10" type="dt"/>
          </p:nvPr>
        </p:nvSpPr>
        <p:spPr>
          <a:xfrm>
            <a:off x="628651" y="4767264"/>
            <a:ext cx="2057400" cy="273844"/>
          </a:xfrm>
          <a:prstGeom prst="rect">
            <a:avLst/>
          </a:prstGeom>
          <a:noFill/>
          <a:ln>
            <a:noFill/>
          </a:ln>
        </p:spPr>
        <p:txBody>
          <a:bodyPr anchorCtr="0" anchor="ctr" bIns="38375" lIns="76750" spcFirstLastPara="1" rIns="76750" wrap="square" tIns="38375">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3" name="Google Shape;113;p58"/>
          <p:cNvSpPr txBox="1"/>
          <p:nvPr>
            <p:ph idx="11" type="ftr"/>
          </p:nvPr>
        </p:nvSpPr>
        <p:spPr>
          <a:xfrm>
            <a:off x="3028951" y="4767264"/>
            <a:ext cx="3086100" cy="273844"/>
          </a:xfrm>
          <a:prstGeom prst="rect">
            <a:avLst/>
          </a:prstGeom>
          <a:noFill/>
          <a:ln>
            <a:noFill/>
          </a:ln>
        </p:spPr>
        <p:txBody>
          <a:bodyPr anchorCtr="0" anchor="ctr" bIns="38375" lIns="76750" spcFirstLastPara="1" rIns="76750" wrap="square" tIns="38375">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4" name="Google Shape;114;p58"/>
          <p:cNvSpPr txBox="1"/>
          <p:nvPr>
            <p:ph idx="12" type="sldNum"/>
          </p:nvPr>
        </p:nvSpPr>
        <p:spPr>
          <a:xfrm>
            <a:off x="6457951" y="4767264"/>
            <a:ext cx="2057400" cy="273844"/>
          </a:xfrm>
          <a:prstGeom prst="rect">
            <a:avLst/>
          </a:prstGeom>
          <a:noFill/>
          <a:ln>
            <a:noFill/>
          </a:ln>
        </p:spPr>
        <p:txBody>
          <a:bodyPr anchorCtr="0" anchor="ctr" bIns="38375" lIns="76750" spcFirstLastPara="1" rIns="76750" wrap="square" tIns="38375">
            <a:noAutofit/>
          </a:bodyPr>
          <a:lstStyle>
            <a:lvl1pPr indent="0" lvl="0"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n con título" type="picTx">
  <p:cSld name="PICTURE_WITH_CAPTION_TEXT">
    <p:spTree>
      <p:nvGrpSpPr>
        <p:cNvPr id="115" name="Shape 115"/>
        <p:cNvGrpSpPr/>
        <p:nvPr/>
      </p:nvGrpSpPr>
      <p:grpSpPr>
        <a:xfrm>
          <a:off x="0" y="0"/>
          <a:ext cx="0" cy="0"/>
          <a:chOff x="0" y="0"/>
          <a:chExt cx="0" cy="0"/>
        </a:xfrm>
      </p:grpSpPr>
      <p:sp>
        <p:nvSpPr>
          <p:cNvPr id="116" name="Google Shape;116;p59"/>
          <p:cNvSpPr txBox="1"/>
          <p:nvPr>
            <p:ph type="title"/>
          </p:nvPr>
        </p:nvSpPr>
        <p:spPr>
          <a:xfrm>
            <a:off x="629870" y="342900"/>
            <a:ext cx="2949177" cy="1200150"/>
          </a:xfrm>
          <a:prstGeom prst="rect">
            <a:avLst/>
          </a:prstGeom>
          <a:noFill/>
          <a:ln>
            <a:noFill/>
          </a:ln>
        </p:spPr>
        <p:txBody>
          <a:bodyPr anchorCtr="0" anchor="b" bIns="38375" lIns="76750" spcFirstLastPara="1" rIns="76750" wrap="square" tIns="38375">
            <a:noAutofit/>
          </a:bodyPr>
          <a:lstStyle>
            <a:lvl1pPr lvl="0" algn="l">
              <a:lnSpc>
                <a:spcPct val="90000"/>
              </a:lnSpc>
              <a:spcBef>
                <a:spcPts val="0"/>
              </a:spcBef>
              <a:spcAft>
                <a:spcPts val="0"/>
              </a:spcAft>
              <a:buClr>
                <a:schemeClr val="dk1"/>
              </a:buClr>
              <a:buSzPts val="2700"/>
              <a:buFont typeface="Calibri"/>
              <a:buNone/>
              <a:defRPr sz="27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7" name="Google Shape;117;p59"/>
          <p:cNvSpPr/>
          <p:nvPr>
            <p:ph idx="2" type="pic"/>
          </p:nvPr>
        </p:nvSpPr>
        <p:spPr>
          <a:xfrm>
            <a:off x="3887422" y="740593"/>
            <a:ext cx="4629151" cy="3655219"/>
          </a:xfrm>
          <a:prstGeom prst="rect">
            <a:avLst/>
          </a:prstGeom>
          <a:noFill/>
          <a:ln>
            <a:noFill/>
          </a:ln>
        </p:spPr>
        <p:txBody>
          <a:bodyPr anchorCtr="0" anchor="t" bIns="38375" lIns="76750" spcFirstLastPara="1" rIns="76750" wrap="square" tIns="38375">
            <a:noAutofit/>
          </a:bodyPr>
          <a:lstStyle>
            <a:lvl1pPr lvl="0" marR="0" rtl="0" algn="l">
              <a:lnSpc>
                <a:spcPct val="90000"/>
              </a:lnSpc>
              <a:spcBef>
                <a:spcPts val="840"/>
              </a:spcBef>
              <a:spcAft>
                <a:spcPts val="0"/>
              </a:spcAft>
              <a:buClr>
                <a:schemeClr val="dk1"/>
              </a:buClr>
              <a:buSzPts val="2700"/>
              <a:buFont typeface="Arial"/>
              <a:buNone/>
              <a:defRPr b="0" i="0" sz="2700" u="none" cap="none" strike="noStrike">
                <a:solidFill>
                  <a:schemeClr val="dk1"/>
                </a:solidFill>
                <a:latin typeface="Calibri"/>
                <a:ea typeface="Calibri"/>
                <a:cs typeface="Calibri"/>
                <a:sym typeface="Calibri"/>
              </a:defRPr>
            </a:lvl1pPr>
            <a:lvl2pPr lvl="1" marR="0" rtl="0" algn="l">
              <a:lnSpc>
                <a:spcPct val="90000"/>
              </a:lnSpc>
              <a:spcBef>
                <a:spcPts val="42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2pPr>
            <a:lvl3pPr lvl="2" marR="0" rtl="0" algn="l">
              <a:lnSpc>
                <a:spcPct val="90000"/>
              </a:lnSpc>
              <a:spcBef>
                <a:spcPts val="42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3pPr>
            <a:lvl4pPr lvl="3" marR="0" rtl="0" algn="l">
              <a:lnSpc>
                <a:spcPct val="90000"/>
              </a:lnSpc>
              <a:spcBef>
                <a:spcPts val="420"/>
              </a:spcBef>
              <a:spcAft>
                <a:spcPts val="0"/>
              </a:spcAft>
              <a:buClr>
                <a:schemeClr val="dk1"/>
              </a:buClr>
              <a:buSzPts val="1700"/>
              <a:buFont typeface="Arial"/>
              <a:buNone/>
              <a:defRPr b="0" i="0" sz="1700" u="none" cap="none" strike="noStrike">
                <a:solidFill>
                  <a:schemeClr val="dk1"/>
                </a:solidFill>
                <a:latin typeface="Calibri"/>
                <a:ea typeface="Calibri"/>
                <a:cs typeface="Calibri"/>
                <a:sym typeface="Calibri"/>
              </a:defRPr>
            </a:lvl4pPr>
            <a:lvl5pPr lvl="4" marR="0" rtl="0" algn="l">
              <a:lnSpc>
                <a:spcPct val="90000"/>
              </a:lnSpc>
              <a:spcBef>
                <a:spcPts val="420"/>
              </a:spcBef>
              <a:spcAft>
                <a:spcPts val="0"/>
              </a:spcAft>
              <a:buClr>
                <a:schemeClr val="dk1"/>
              </a:buClr>
              <a:buSzPts val="1700"/>
              <a:buFont typeface="Arial"/>
              <a:buNone/>
              <a:defRPr b="0" i="0" sz="1700" u="none" cap="none" strike="noStrike">
                <a:solidFill>
                  <a:schemeClr val="dk1"/>
                </a:solidFill>
                <a:latin typeface="Calibri"/>
                <a:ea typeface="Calibri"/>
                <a:cs typeface="Calibri"/>
                <a:sym typeface="Calibri"/>
              </a:defRPr>
            </a:lvl5pPr>
            <a:lvl6pPr lvl="5" marR="0" rtl="0" algn="l">
              <a:lnSpc>
                <a:spcPct val="90000"/>
              </a:lnSpc>
              <a:spcBef>
                <a:spcPts val="420"/>
              </a:spcBef>
              <a:spcAft>
                <a:spcPts val="0"/>
              </a:spcAft>
              <a:buClr>
                <a:schemeClr val="dk1"/>
              </a:buClr>
              <a:buSzPts val="1700"/>
              <a:buFont typeface="Arial"/>
              <a:buNone/>
              <a:defRPr b="0" i="0" sz="1700" u="none" cap="none" strike="noStrike">
                <a:solidFill>
                  <a:schemeClr val="dk1"/>
                </a:solidFill>
                <a:latin typeface="Calibri"/>
                <a:ea typeface="Calibri"/>
                <a:cs typeface="Calibri"/>
                <a:sym typeface="Calibri"/>
              </a:defRPr>
            </a:lvl6pPr>
            <a:lvl7pPr lvl="6" marR="0" rtl="0" algn="l">
              <a:lnSpc>
                <a:spcPct val="90000"/>
              </a:lnSpc>
              <a:spcBef>
                <a:spcPts val="420"/>
              </a:spcBef>
              <a:spcAft>
                <a:spcPts val="0"/>
              </a:spcAft>
              <a:buClr>
                <a:schemeClr val="dk1"/>
              </a:buClr>
              <a:buSzPts val="1700"/>
              <a:buFont typeface="Arial"/>
              <a:buNone/>
              <a:defRPr b="0" i="0" sz="1700" u="none" cap="none" strike="noStrike">
                <a:solidFill>
                  <a:schemeClr val="dk1"/>
                </a:solidFill>
                <a:latin typeface="Calibri"/>
                <a:ea typeface="Calibri"/>
                <a:cs typeface="Calibri"/>
                <a:sym typeface="Calibri"/>
              </a:defRPr>
            </a:lvl7pPr>
            <a:lvl8pPr lvl="7" marR="0" rtl="0" algn="l">
              <a:lnSpc>
                <a:spcPct val="90000"/>
              </a:lnSpc>
              <a:spcBef>
                <a:spcPts val="420"/>
              </a:spcBef>
              <a:spcAft>
                <a:spcPts val="0"/>
              </a:spcAft>
              <a:buClr>
                <a:schemeClr val="dk1"/>
              </a:buClr>
              <a:buSzPts val="1700"/>
              <a:buFont typeface="Arial"/>
              <a:buNone/>
              <a:defRPr b="0" i="0" sz="1700" u="none" cap="none" strike="noStrike">
                <a:solidFill>
                  <a:schemeClr val="dk1"/>
                </a:solidFill>
                <a:latin typeface="Calibri"/>
                <a:ea typeface="Calibri"/>
                <a:cs typeface="Calibri"/>
                <a:sym typeface="Calibri"/>
              </a:defRPr>
            </a:lvl8pPr>
            <a:lvl9pPr lvl="8" marR="0" rtl="0" algn="l">
              <a:lnSpc>
                <a:spcPct val="90000"/>
              </a:lnSpc>
              <a:spcBef>
                <a:spcPts val="420"/>
              </a:spcBef>
              <a:spcAft>
                <a:spcPts val="0"/>
              </a:spcAft>
              <a:buClr>
                <a:schemeClr val="dk1"/>
              </a:buClr>
              <a:buSzPts val="1700"/>
              <a:buFont typeface="Arial"/>
              <a:buNone/>
              <a:defRPr b="0" i="0" sz="1700" u="none" cap="none" strike="noStrike">
                <a:solidFill>
                  <a:schemeClr val="dk1"/>
                </a:solidFill>
                <a:latin typeface="Calibri"/>
                <a:ea typeface="Calibri"/>
                <a:cs typeface="Calibri"/>
                <a:sym typeface="Calibri"/>
              </a:defRPr>
            </a:lvl9pPr>
          </a:lstStyle>
          <a:p/>
        </p:txBody>
      </p:sp>
      <p:sp>
        <p:nvSpPr>
          <p:cNvPr id="118" name="Google Shape;118;p59"/>
          <p:cNvSpPr txBox="1"/>
          <p:nvPr>
            <p:ph idx="1" type="body"/>
          </p:nvPr>
        </p:nvSpPr>
        <p:spPr>
          <a:xfrm>
            <a:off x="629870" y="1543052"/>
            <a:ext cx="2949177" cy="2858691"/>
          </a:xfrm>
          <a:prstGeom prst="rect">
            <a:avLst/>
          </a:prstGeom>
          <a:noFill/>
          <a:ln>
            <a:noFill/>
          </a:ln>
        </p:spPr>
        <p:txBody>
          <a:bodyPr anchorCtr="0" anchor="t" bIns="38375" lIns="76750" spcFirstLastPara="1" rIns="76750" wrap="square" tIns="38375">
            <a:noAutofit/>
          </a:bodyPr>
          <a:lstStyle>
            <a:lvl1pPr indent="-228600" lvl="0" marL="457200" algn="l">
              <a:lnSpc>
                <a:spcPct val="90000"/>
              </a:lnSpc>
              <a:spcBef>
                <a:spcPts val="840"/>
              </a:spcBef>
              <a:spcAft>
                <a:spcPts val="0"/>
              </a:spcAft>
              <a:buClr>
                <a:schemeClr val="dk1"/>
              </a:buClr>
              <a:buSzPts val="1300"/>
              <a:buNone/>
              <a:defRPr sz="1300"/>
            </a:lvl1pPr>
            <a:lvl2pPr indent="-228600" lvl="1" marL="914400" algn="l">
              <a:lnSpc>
                <a:spcPct val="90000"/>
              </a:lnSpc>
              <a:spcBef>
                <a:spcPts val="420"/>
              </a:spcBef>
              <a:spcAft>
                <a:spcPts val="0"/>
              </a:spcAft>
              <a:buClr>
                <a:schemeClr val="dk1"/>
              </a:buClr>
              <a:buSzPts val="1200"/>
              <a:buNone/>
              <a:defRPr sz="1200"/>
            </a:lvl2pPr>
            <a:lvl3pPr indent="-228600" lvl="2" marL="1371600" algn="l">
              <a:lnSpc>
                <a:spcPct val="90000"/>
              </a:lnSpc>
              <a:spcBef>
                <a:spcPts val="420"/>
              </a:spcBef>
              <a:spcAft>
                <a:spcPts val="0"/>
              </a:spcAft>
              <a:buClr>
                <a:schemeClr val="dk1"/>
              </a:buClr>
              <a:buSzPts val="1100"/>
              <a:buNone/>
              <a:defRPr sz="1100"/>
            </a:lvl3pPr>
            <a:lvl4pPr indent="-228600" lvl="3" marL="1828800" algn="l">
              <a:lnSpc>
                <a:spcPct val="90000"/>
              </a:lnSpc>
              <a:spcBef>
                <a:spcPts val="420"/>
              </a:spcBef>
              <a:spcAft>
                <a:spcPts val="0"/>
              </a:spcAft>
              <a:buClr>
                <a:schemeClr val="dk1"/>
              </a:buClr>
              <a:buSzPts val="800"/>
              <a:buNone/>
              <a:defRPr sz="800"/>
            </a:lvl4pPr>
            <a:lvl5pPr indent="-228600" lvl="4" marL="2286000" algn="l">
              <a:lnSpc>
                <a:spcPct val="90000"/>
              </a:lnSpc>
              <a:spcBef>
                <a:spcPts val="420"/>
              </a:spcBef>
              <a:spcAft>
                <a:spcPts val="0"/>
              </a:spcAft>
              <a:buClr>
                <a:schemeClr val="dk1"/>
              </a:buClr>
              <a:buSzPts val="800"/>
              <a:buNone/>
              <a:defRPr sz="800"/>
            </a:lvl5pPr>
            <a:lvl6pPr indent="-228600" lvl="5" marL="2743200" algn="l">
              <a:lnSpc>
                <a:spcPct val="90000"/>
              </a:lnSpc>
              <a:spcBef>
                <a:spcPts val="420"/>
              </a:spcBef>
              <a:spcAft>
                <a:spcPts val="0"/>
              </a:spcAft>
              <a:buClr>
                <a:schemeClr val="dk1"/>
              </a:buClr>
              <a:buSzPts val="800"/>
              <a:buNone/>
              <a:defRPr sz="800"/>
            </a:lvl6pPr>
            <a:lvl7pPr indent="-228600" lvl="6" marL="3200400" algn="l">
              <a:lnSpc>
                <a:spcPct val="90000"/>
              </a:lnSpc>
              <a:spcBef>
                <a:spcPts val="420"/>
              </a:spcBef>
              <a:spcAft>
                <a:spcPts val="0"/>
              </a:spcAft>
              <a:buClr>
                <a:schemeClr val="dk1"/>
              </a:buClr>
              <a:buSzPts val="800"/>
              <a:buNone/>
              <a:defRPr sz="800"/>
            </a:lvl7pPr>
            <a:lvl8pPr indent="-228600" lvl="7" marL="3657600" algn="l">
              <a:lnSpc>
                <a:spcPct val="90000"/>
              </a:lnSpc>
              <a:spcBef>
                <a:spcPts val="420"/>
              </a:spcBef>
              <a:spcAft>
                <a:spcPts val="0"/>
              </a:spcAft>
              <a:buClr>
                <a:schemeClr val="dk1"/>
              </a:buClr>
              <a:buSzPts val="800"/>
              <a:buNone/>
              <a:defRPr sz="800"/>
            </a:lvl8pPr>
            <a:lvl9pPr indent="-228600" lvl="8" marL="4114800" algn="l">
              <a:lnSpc>
                <a:spcPct val="90000"/>
              </a:lnSpc>
              <a:spcBef>
                <a:spcPts val="420"/>
              </a:spcBef>
              <a:spcAft>
                <a:spcPts val="0"/>
              </a:spcAft>
              <a:buClr>
                <a:schemeClr val="dk1"/>
              </a:buClr>
              <a:buSzPts val="800"/>
              <a:buNone/>
              <a:defRPr sz="800"/>
            </a:lvl9pPr>
          </a:lstStyle>
          <a:p/>
        </p:txBody>
      </p:sp>
      <p:sp>
        <p:nvSpPr>
          <p:cNvPr id="119" name="Google Shape;119;p59"/>
          <p:cNvSpPr txBox="1"/>
          <p:nvPr>
            <p:ph idx="10" type="dt"/>
          </p:nvPr>
        </p:nvSpPr>
        <p:spPr>
          <a:xfrm>
            <a:off x="628651" y="4767264"/>
            <a:ext cx="2057400" cy="273844"/>
          </a:xfrm>
          <a:prstGeom prst="rect">
            <a:avLst/>
          </a:prstGeom>
          <a:noFill/>
          <a:ln>
            <a:noFill/>
          </a:ln>
        </p:spPr>
        <p:txBody>
          <a:bodyPr anchorCtr="0" anchor="ctr" bIns="38375" lIns="76750" spcFirstLastPara="1" rIns="76750" wrap="square" tIns="38375">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0" name="Google Shape;120;p59"/>
          <p:cNvSpPr txBox="1"/>
          <p:nvPr>
            <p:ph idx="11" type="ftr"/>
          </p:nvPr>
        </p:nvSpPr>
        <p:spPr>
          <a:xfrm>
            <a:off x="3028951" y="4767264"/>
            <a:ext cx="3086100" cy="273844"/>
          </a:xfrm>
          <a:prstGeom prst="rect">
            <a:avLst/>
          </a:prstGeom>
          <a:noFill/>
          <a:ln>
            <a:noFill/>
          </a:ln>
        </p:spPr>
        <p:txBody>
          <a:bodyPr anchorCtr="0" anchor="ctr" bIns="38375" lIns="76750" spcFirstLastPara="1" rIns="76750" wrap="square" tIns="38375">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1" name="Google Shape;121;p59"/>
          <p:cNvSpPr txBox="1"/>
          <p:nvPr>
            <p:ph idx="12" type="sldNum"/>
          </p:nvPr>
        </p:nvSpPr>
        <p:spPr>
          <a:xfrm>
            <a:off x="6457951" y="4767264"/>
            <a:ext cx="2057400" cy="273844"/>
          </a:xfrm>
          <a:prstGeom prst="rect">
            <a:avLst/>
          </a:prstGeom>
          <a:noFill/>
          <a:ln>
            <a:noFill/>
          </a:ln>
        </p:spPr>
        <p:txBody>
          <a:bodyPr anchorCtr="0" anchor="ctr" bIns="38375" lIns="76750" spcFirstLastPara="1" rIns="76750" wrap="square" tIns="38375">
            <a:noAutofit/>
          </a:bodyPr>
          <a:lstStyle>
            <a:lvl1pPr indent="0" lvl="0"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y texto vertical" type="vertTx">
  <p:cSld name="VERTICAL_TEXT">
    <p:spTree>
      <p:nvGrpSpPr>
        <p:cNvPr id="122" name="Shape 122"/>
        <p:cNvGrpSpPr/>
        <p:nvPr/>
      </p:nvGrpSpPr>
      <p:grpSpPr>
        <a:xfrm>
          <a:off x="0" y="0"/>
          <a:ext cx="0" cy="0"/>
          <a:chOff x="0" y="0"/>
          <a:chExt cx="0" cy="0"/>
        </a:xfrm>
      </p:grpSpPr>
      <p:sp>
        <p:nvSpPr>
          <p:cNvPr id="123" name="Google Shape;123;p60"/>
          <p:cNvSpPr txBox="1"/>
          <p:nvPr>
            <p:ph type="title"/>
          </p:nvPr>
        </p:nvSpPr>
        <p:spPr>
          <a:xfrm>
            <a:off x="628651" y="273844"/>
            <a:ext cx="7886700" cy="994172"/>
          </a:xfrm>
          <a:prstGeom prst="rect">
            <a:avLst/>
          </a:prstGeom>
          <a:noFill/>
          <a:ln>
            <a:noFill/>
          </a:ln>
        </p:spPr>
        <p:txBody>
          <a:bodyPr anchorCtr="0" anchor="ctr" bIns="38375" lIns="76750" spcFirstLastPara="1" rIns="76750" wrap="square" tIns="38375">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4" name="Google Shape;124;p60"/>
          <p:cNvSpPr txBox="1"/>
          <p:nvPr>
            <p:ph idx="1" type="body"/>
          </p:nvPr>
        </p:nvSpPr>
        <p:spPr>
          <a:xfrm rot="5400000">
            <a:off x="2940249" y="-942379"/>
            <a:ext cx="3263504" cy="7886700"/>
          </a:xfrm>
          <a:prstGeom prst="rect">
            <a:avLst/>
          </a:prstGeom>
          <a:noFill/>
          <a:ln>
            <a:noFill/>
          </a:ln>
        </p:spPr>
        <p:txBody>
          <a:bodyPr anchorCtr="0" anchor="t" bIns="38375" lIns="76750" spcFirstLastPara="1" rIns="76750" wrap="square" tIns="38375">
            <a:noAutofit/>
          </a:bodyPr>
          <a:lstStyle>
            <a:lvl1pPr indent="-342900" lvl="0" marL="457200" algn="l">
              <a:lnSpc>
                <a:spcPct val="90000"/>
              </a:lnSpc>
              <a:spcBef>
                <a:spcPts val="840"/>
              </a:spcBef>
              <a:spcAft>
                <a:spcPts val="0"/>
              </a:spcAft>
              <a:buClr>
                <a:schemeClr val="dk1"/>
              </a:buClr>
              <a:buSzPts val="1800"/>
              <a:buChar char="•"/>
              <a:defRPr/>
            </a:lvl1pPr>
            <a:lvl2pPr indent="-342900" lvl="1" marL="914400" algn="l">
              <a:lnSpc>
                <a:spcPct val="90000"/>
              </a:lnSpc>
              <a:spcBef>
                <a:spcPts val="420"/>
              </a:spcBef>
              <a:spcAft>
                <a:spcPts val="0"/>
              </a:spcAft>
              <a:buClr>
                <a:schemeClr val="dk1"/>
              </a:buClr>
              <a:buSzPts val="1800"/>
              <a:buChar char="•"/>
              <a:defRPr/>
            </a:lvl2pPr>
            <a:lvl3pPr indent="-342900" lvl="2" marL="1371600" algn="l">
              <a:lnSpc>
                <a:spcPct val="90000"/>
              </a:lnSpc>
              <a:spcBef>
                <a:spcPts val="420"/>
              </a:spcBef>
              <a:spcAft>
                <a:spcPts val="0"/>
              </a:spcAft>
              <a:buClr>
                <a:schemeClr val="dk1"/>
              </a:buClr>
              <a:buSzPts val="1800"/>
              <a:buChar char="•"/>
              <a:defRPr/>
            </a:lvl3pPr>
            <a:lvl4pPr indent="-342900" lvl="3" marL="1828800" algn="l">
              <a:lnSpc>
                <a:spcPct val="90000"/>
              </a:lnSpc>
              <a:spcBef>
                <a:spcPts val="420"/>
              </a:spcBef>
              <a:spcAft>
                <a:spcPts val="0"/>
              </a:spcAft>
              <a:buClr>
                <a:schemeClr val="dk1"/>
              </a:buClr>
              <a:buSzPts val="1800"/>
              <a:buChar char="•"/>
              <a:defRPr/>
            </a:lvl4pPr>
            <a:lvl5pPr indent="-342900" lvl="4" marL="2286000" algn="l">
              <a:lnSpc>
                <a:spcPct val="90000"/>
              </a:lnSpc>
              <a:spcBef>
                <a:spcPts val="420"/>
              </a:spcBef>
              <a:spcAft>
                <a:spcPts val="0"/>
              </a:spcAft>
              <a:buClr>
                <a:schemeClr val="dk1"/>
              </a:buClr>
              <a:buSzPts val="1800"/>
              <a:buChar char="•"/>
              <a:defRPr/>
            </a:lvl5pPr>
            <a:lvl6pPr indent="-342900" lvl="5" marL="2743200" algn="l">
              <a:lnSpc>
                <a:spcPct val="90000"/>
              </a:lnSpc>
              <a:spcBef>
                <a:spcPts val="420"/>
              </a:spcBef>
              <a:spcAft>
                <a:spcPts val="0"/>
              </a:spcAft>
              <a:buClr>
                <a:schemeClr val="dk1"/>
              </a:buClr>
              <a:buSzPts val="1800"/>
              <a:buChar char="•"/>
              <a:defRPr/>
            </a:lvl6pPr>
            <a:lvl7pPr indent="-342900" lvl="6" marL="3200400" algn="l">
              <a:lnSpc>
                <a:spcPct val="90000"/>
              </a:lnSpc>
              <a:spcBef>
                <a:spcPts val="420"/>
              </a:spcBef>
              <a:spcAft>
                <a:spcPts val="0"/>
              </a:spcAft>
              <a:buClr>
                <a:schemeClr val="dk1"/>
              </a:buClr>
              <a:buSzPts val="1800"/>
              <a:buChar char="•"/>
              <a:defRPr/>
            </a:lvl7pPr>
            <a:lvl8pPr indent="-342900" lvl="7" marL="3657600" algn="l">
              <a:lnSpc>
                <a:spcPct val="90000"/>
              </a:lnSpc>
              <a:spcBef>
                <a:spcPts val="420"/>
              </a:spcBef>
              <a:spcAft>
                <a:spcPts val="0"/>
              </a:spcAft>
              <a:buClr>
                <a:schemeClr val="dk1"/>
              </a:buClr>
              <a:buSzPts val="1800"/>
              <a:buChar char="•"/>
              <a:defRPr/>
            </a:lvl8pPr>
            <a:lvl9pPr indent="-342900" lvl="8" marL="4114800" algn="l">
              <a:lnSpc>
                <a:spcPct val="90000"/>
              </a:lnSpc>
              <a:spcBef>
                <a:spcPts val="420"/>
              </a:spcBef>
              <a:spcAft>
                <a:spcPts val="0"/>
              </a:spcAft>
              <a:buClr>
                <a:schemeClr val="dk1"/>
              </a:buClr>
              <a:buSzPts val="1800"/>
              <a:buChar char="•"/>
              <a:defRPr/>
            </a:lvl9pPr>
          </a:lstStyle>
          <a:p/>
        </p:txBody>
      </p:sp>
      <p:sp>
        <p:nvSpPr>
          <p:cNvPr id="125" name="Google Shape;125;p60"/>
          <p:cNvSpPr txBox="1"/>
          <p:nvPr>
            <p:ph idx="10" type="dt"/>
          </p:nvPr>
        </p:nvSpPr>
        <p:spPr>
          <a:xfrm>
            <a:off x="628651" y="4767264"/>
            <a:ext cx="2057400" cy="273844"/>
          </a:xfrm>
          <a:prstGeom prst="rect">
            <a:avLst/>
          </a:prstGeom>
          <a:noFill/>
          <a:ln>
            <a:noFill/>
          </a:ln>
        </p:spPr>
        <p:txBody>
          <a:bodyPr anchorCtr="0" anchor="ctr" bIns="38375" lIns="76750" spcFirstLastPara="1" rIns="76750" wrap="square" tIns="38375">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6" name="Google Shape;126;p60"/>
          <p:cNvSpPr txBox="1"/>
          <p:nvPr>
            <p:ph idx="11" type="ftr"/>
          </p:nvPr>
        </p:nvSpPr>
        <p:spPr>
          <a:xfrm>
            <a:off x="3028951" y="4767264"/>
            <a:ext cx="3086100" cy="273844"/>
          </a:xfrm>
          <a:prstGeom prst="rect">
            <a:avLst/>
          </a:prstGeom>
          <a:noFill/>
          <a:ln>
            <a:noFill/>
          </a:ln>
        </p:spPr>
        <p:txBody>
          <a:bodyPr anchorCtr="0" anchor="ctr" bIns="38375" lIns="76750" spcFirstLastPara="1" rIns="76750" wrap="square" tIns="38375">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7" name="Google Shape;127;p60"/>
          <p:cNvSpPr txBox="1"/>
          <p:nvPr>
            <p:ph idx="12" type="sldNum"/>
          </p:nvPr>
        </p:nvSpPr>
        <p:spPr>
          <a:xfrm>
            <a:off x="6457951" y="4767264"/>
            <a:ext cx="2057400" cy="273844"/>
          </a:xfrm>
          <a:prstGeom prst="rect">
            <a:avLst/>
          </a:prstGeom>
          <a:noFill/>
          <a:ln>
            <a:noFill/>
          </a:ln>
        </p:spPr>
        <p:txBody>
          <a:bodyPr anchorCtr="0" anchor="ctr" bIns="38375" lIns="76750" spcFirstLastPara="1" rIns="76750" wrap="square" tIns="38375">
            <a:noAutofit/>
          </a:bodyPr>
          <a:lstStyle>
            <a:lvl1pPr indent="0" lvl="0"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vertical y texto" type="vertTitleAndTx">
  <p:cSld name="VERTICAL_TITLE_AND_VERTICAL_TEXT">
    <p:spTree>
      <p:nvGrpSpPr>
        <p:cNvPr id="128" name="Shape 128"/>
        <p:cNvGrpSpPr/>
        <p:nvPr/>
      </p:nvGrpSpPr>
      <p:grpSpPr>
        <a:xfrm>
          <a:off x="0" y="0"/>
          <a:ext cx="0" cy="0"/>
          <a:chOff x="0" y="0"/>
          <a:chExt cx="0" cy="0"/>
        </a:xfrm>
      </p:grpSpPr>
      <p:sp>
        <p:nvSpPr>
          <p:cNvPr id="129" name="Google Shape;129;p61"/>
          <p:cNvSpPr txBox="1"/>
          <p:nvPr>
            <p:ph type="title"/>
          </p:nvPr>
        </p:nvSpPr>
        <p:spPr>
          <a:xfrm rot="5400000">
            <a:off x="5350075" y="1467470"/>
            <a:ext cx="4358879" cy="1971675"/>
          </a:xfrm>
          <a:prstGeom prst="rect">
            <a:avLst/>
          </a:prstGeom>
          <a:noFill/>
          <a:ln>
            <a:noFill/>
          </a:ln>
        </p:spPr>
        <p:txBody>
          <a:bodyPr anchorCtr="0" anchor="ctr" bIns="38375" lIns="76750" spcFirstLastPara="1" rIns="76750" wrap="square" tIns="38375">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0" name="Google Shape;130;p61"/>
          <p:cNvSpPr txBox="1"/>
          <p:nvPr>
            <p:ph idx="1" type="body"/>
          </p:nvPr>
        </p:nvSpPr>
        <p:spPr>
          <a:xfrm rot="5400000">
            <a:off x="1349575" y="-447055"/>
            <a:ext cx="4358879" cy="5800725"/>
          </a:xfrm>
          <a:prstGeom prst="rect">
            <a:avLst/>
          </a:prstGeom>
          <a:noFill/>
          <a:ln>
            <a:noFill/>
          </a:ln>
        </p:spPr>
        <p:txBody>
          <a:bodyPr anchorCtr="0" anchor="t" bIns="38375" lIns="76750" spcFirstLastPara="1" rIns="76750" wrap="square" tIns="38375">
            <a:noAutofit/>
          </a:bodyPr>
          <a:lstStyle>
            <a:lvl1pPr indent="-342900" lvl="0" marL="457200" algn="l">
              <a:lnSpc>
                <a:spcPct val="90000"/>
              </a:lnSpc>
              <a:spcBef>
                <a:spcPts val="840"/>
              </a:spcBef>
              <a:spcAft>
                <a:spcPts val="0"/>
              </a:spcAft>
              <a:buClr>
                <a:schemeClr val="dk1"/>
              </a:buClr>
              <a:buSzPts val="1800"/>
              <a:buChar char="•"/>
              <a:defRPr/>
            </a:lvl1pPr>
            <a:lvl2pPr indent="-342900" lvl="1" marL="914400" algn="l">
              <a:lnSpc>
                <a:spcPct val="90000"/>
              </a:lnSpc>
              <a:spcBef>
                <a:spcPts val="420"/>
              </a:spcBef>
              <a:spcAft>
                <a:spcPts val="0"/>
              </a:spcAft>
              <a:buClr>
                <a:schemeClr val="dk1"/>
              </a:buClr>
              <a:buSzPts val="1800"/>
              <a:buChar char="•"/>
              <a:defRPr/>
            </a:lvl2pPr>
            <a:lvl3pPr indent="-342900" lvl="2" marL="1371600" algn="l">
              <a:lnSpc>
                <a:spcPct val="90000"/>
              </a:lnSpc>
              <a:spcBef>
                <a:spcPts val="420"/>
              </a:spcBef>
              <a:spcAft>
                <a:spcPts val="0"/>
              </a:spcAft>
              <a:buClr>
                <a:schemeClr val="dk1"/>
              </a:buClr>
              <a:buSzPts val="1800"/>
              <a:buChar char="•"/>
              <a:defRPr/>
            </a:lvl3pPr>
            <a:lvl4pPr indent="-342900" lvl="3" marL="1828800" algn="l">
              <a:lnSpc>
                <a:spcPct val="90000"/>
              </a:lnSpc>
              <a:spcBef>
                <a:spcPts val="420"/>
              </a:spcBef>
              <a:spcAft>
                <a:spcPts val="0"/>
              </a:spcAft>
              <a:buClr>
                <a:schemeClr val="dk1"/>
              </a:buClr>
              <a:buSzPts val="1800"/>
              <a:buChar char="•"/>
              <a:defRPr/>
            </a:lvl4pPr>
            <a:lvl5pPr indent="-342900" lvl="4" marL="2286000" algn="l">
              <a:lnSpc>
                <a:spcPct val="90000"/>
              </a:lnSpc>
              <a:spcBef>
                <a:spcPts val="420"/>
              </a:spcBef>
              <a:spcAft>
                <a:spcPts val="0"/>
              </a:spcAft>
              <a:buClr>
                <a:schemeClr val="dk1"/>
              </a:buClr>
              <a:buSzPts val="1800"/>
              <a:buChar char="•"/>
              <a:defRPr/>
            </a:lvl5pPr>
            <a:lvl6pPr indent="-342900" lvl="5" marL="2743200" algn="l">
              <a:lnSpc>
                <a:spcPct val="90000"/>
              </a:lnSpc>
              <a:spcBef>
                <a:spcPts val="420"/>
              </a:spcBef>
              <a:spcAft>
                <a:spcPts val="0"/>
              </a:spcAft>
              <a:buClr>
                <a:schemeClr val="dk1"/>
              </a:buClr>
              <a:buSzPts val="1800"/>
              <a:buChar char="•"/>
              <a:defRPr/>
            </a:lvl6pPr>
            <a:lvl7pPr indent="-342900" lvl="6" marL="3200400" algn="l">
              <a:lnSpc>
                <a:spcPct val="90000"/>
              </a:lnSpc>
              <a:spcBef>
                <a:spcPts val="420"/>
              </a:spcBef>
              <a:spcAft>
                <a:spcPts val="0"/>
              </a:spcAft>
              <a:buClr>
                <a:schemeClr val="dk1"/>
              </a:buClr>
              <a:buSzPts val="1800"/>
              <a:buChar char="•"/>
              <a:defRPr/>
            </a:lvl7pPr>
            <a:lvl8pPr indent="-342900" lvl="7" marL="3657600" algn="l">
              <a:lnSpc>
                <a:spcPct val="90000"/>
              </a:lnSpc>
              <a:spcBef>
                <a:spcPts val="420"/>
              </a:spcBef>
              <a:spcAft>
                <a:spcPts val="0"/>
              </a:spcAft>
              <a:buClr>
                <a:schemeClr val="dk1"/>
              </a:buClr>
              <a:buSzPts val="1800"/>
              <a:buChar char="•"/>
              <a:defRPr/>
            </a:lvl8pPr>
            <a:lvl9pPr indent="-342900" lvl="8" marL="4114800" algn="l">
              <a:lnSpc>
                <a:spcPct val="90000"/>
              </a:lnSpc>
              <a:spcBef>
                <a:spcPts val="420"/>
              </a:spcBef>
              <a:spcAft>
                <a:spcPts val="0"/>
              </a:spcAft>
              <a:buClr>
                <a:schemeClr val="dk1"/>
              </a:buClr>
              <a:buSzPts val="1800"/>
              <a:buChar char="•"/>
              <a:defRPr/>
            </a:lvl9pPr>
          </a:lstStyle>
          <a:p/>
        </p:txBody>
      </p:sp>
      <p:sp>
        <p:nvSpPr>
          <p:cNvPr id="131" name="Google Shape;131;p61"/>
          <p:cNvSpPr txBox="1"/>
          <p:nvPr>
            <p:ph idx="10" type="dt"/>
          </p:nvPr>
        </p:nvSpPr>
        <p:spPr>
          <a:xfrm>
            <a:off x="628651" y="4767264"/>
            <a:ext cx="2057400" cy="273844"/>
          </a:xfrm>
          <a:prstGeom prst="rect">
            <a:avLst/>
          </a:prstGeom>
          <a:noFill/>
          <a:ln>
            <a:noFill/>
          </a:ln>
        </p:spPr>
        <p:txBody>
          <a:bodyPr anchorCtr="0" anchor="ctr" bIns="38375" lIns="76750" spcFirstLastPara="1" rIns="76750" wrap="square" tIns="38375">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2" name="Google Shape;132;p61"/>
          <p:cNvSpPr txBox="1"/>
          <p:nvPr>
            <p:ph idx="11" type="ftr"/>
          </p:nvPr>
        </p:nvSpPr>
        <p:spPr>
          <a:xfrm>
            <a:off x="3028951" y="4767264"/>
            <a:ext cx="3086100" cy="273844"/>
          </a:xfrm>
          <a:prstGeom prst="rect">
            <a:avLst/>
          </a:prstGeom>
          <a:noFill/>
          <a:ln>
            <a:noFill/>
          </a:ln>
        </p:spPr>
        <p:txBody>
          <a:bodyPr anchorCtr="0" anchor="ctr" bIns="38375" lIns="76750" spcFirstLastPara="1" rIns="76750" wrap="square" tIns="38375">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3" name="Google Shape;133;p61"/>
          <p:cNvSpPr txBox="1"/>
          <p:nvPr>
            <p:ph idx="12" type="sldNum"/>
          </p:nvPr>
        </p:nvSpPr>
        <p:spPr>
          <a:xfrm>
            <a:off x="6457951" y="4767264"/>
            <a:ext cx="2057400" cy="273844"/>
          </a:xfrm>
          <a:prstGeom prst="rect">
            <a:avLst/>
          </a:prstGeom>
          <a:noFill/>
          <a:ln>
            <a:noFill/>
          </a:ln>
        </p:spPr>
        <p:txBody>
          <a:bodyPr anchorCtr="0" anchor="ctr" bIns="38375" lIns="76750" spcFirstLastPara="1" rIns="76750" wrap="square" tIns="38375">
            <a:noAutofit/>
          </a:bodyPr>
          <a:lstStyle>
            <a:lvl1pPr indent="0" lvl="0"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6" name="Shape 16"/>
        <p:cNvGrpSpPr/>
        <p:nvPr/>
      </p:nvGrpSpPr>
      <p:grpSpPr>
        <a:xfrm>
          <a:off x="0" y="0"/>
          <a:ext cx="0" cy="0"/>
          <a:chOff x="0" y="0"/>
          <a:chExt cx="0" cy="0"/>
        </a:xfrm>
      </p:grpSpPr>
      <p:sp>
        <p:nvSpPr>
          <p:cNvPr id="17" name="Google Shape;17;p44"/>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8" name="Google Shape;18;p44"/>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19" name="Google Shape;19;p44"/>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20" name="Google Shape;20;p4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1" name="Shape 21"/>
        <p:cNvGrpSpPr/>
        <p:nvPr/>
      </p:nvGrpSpPr>
      <p:grpSpPr>
        <a:xfrm>
          <a:off x="0" y="0"/>
          <a:ext cx="0" cy="0"/>
          <a:chOff x="0" y="0"/>
          <a:chExt cx="0" cy="0"/>
        </a:xfrm>
      </p:grpSpPr>
      <p:sp>
        <p:nvSpPr>
          <p:cNvPr id="22" name="Google Shape;22;p4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3" name="Google Shape;23;p4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4" name="Shape 24"/>
        <p:cNvGrpSpPr/>
        <p:nvPr/>
      </p:nvGrpSpPr>
      <p:grpSpPr>
        <a:xfrm>
          <a:off x="0" y="0"/>
          <a:ext cx="0" cy="0"/>
          <a:chOff x="0" y="0"/>
          <a:chExt cx="0" cy="0"/>
        </a:xfrm>
      </p:grpSpPr>
      <p:sp>
        <p:nvSpPr>
          <p:cNvPr id="25" name="Google Shape;25;p46"/>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26" name="Google Shape;26;p46"/>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27" name="Google Shape;27;p4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28" name="Shape 28"/>
        <p:cNvGrpSpPr/>
        <p:nvPr/>
      </p:nvGrpSpPr>
      <p:grpSpPr>
        <a:xfrm>
          <a:off x="0" y="0"/>
          <a:ext cx="0" cy="0"/>
          <a:chOff x="0" y="0"/>
          <a:chExt cx="0" cy="0"/>
        </a:xfrm>
      </p:grpSpPr>
      <p:sp>
        <p:nvSpPr>
          <p:cNvPr id="29" name="Google Shape;29;p47"/>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30" name="Google Shape;30;p4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1" name="Shape 31"/>
        <p:cNvGrpSpPr/>
        <p:nvPr/>
      </p:nvGrpSpPr>
      <p:grpSpPr>
        <a:xfrm>
          <a:off x="0" y="0"/>
          <a:ext cx="0" cy="0"/>
          <a:chOff x="0" y="0"/>
          <a:chExt cx="0" cy="0"/>
        </a:xfrm>
      </p:grpSpPr>
      <p:sp>
        <p:nvSpPr>
          <p:cNvPr id="32" name="Google Shape;32;p48"/>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 name="Google Shape;33;p48"/>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34" name="Google Shape;34;p48"/>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5" name="Google Shape;35;p48"/>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36" name="Google Shape;36;p4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37" name="Shape 37"/>
        <p:cNvGrpSpPr/>
        <p:nvPr/>
      </p:nvGrpSpPr>
      <p:grpSpPr>
        <a:xfrm>
          <a:off x="0" y="0"/>
          <a:ext cx="0" cy="0"/>
          <a:chOff x="0" y="0"/>
          <a:chExt cx="0" cy="0"/>
        </a:xfrm>
      </p:grpSpPr>
      <p:sp>
        <p:nvSpPr>
          <p:cNvPr id="38" name="Google Shape;38;p49"/>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Autofit/>
          </a:bodyPr>
          <a:lstStyle>
            <a:lvl1pPr indent="-228600" lvl="0" marL="457200" algn="l">
              <a:lnSpc>
                <a:spcPct val="100000"/>
              </a:lnSpc>
              <a:spcBef>
                <a:spcPts val="0"/>
              </a:spcBef>
              <a:spcAft>
                <a:spcPts val="0"/>
              </a:spcAft>
              <a:buSzPts val="1800"/>
              <a:buNone/>
              <a:defRPr/>
            </a:lvl1pPr>
          </a:lstStyle>
          <a:p/>
        </p:txBody>
      </p:sp>
      <p:sp>
        <p:nvSpPr>
          <p:cNvPr id="39" name="Google Shape;39;p4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0" name="Shape 40"/>
        <p:cNvGrpSpPr/>
        <p:nvPr/>
      </p:nvGrpSpPr>
      <p:grpSpPr>
        <a:xfrm>
          <a:off x="0" y="0"/>
          <a:ext cx="0" cy="0"/>
          <a:chOff x="0" y="0"/>
          <a:chExt cx="0" cy="0"/>
        </a:xfrm>
      </p:grpSpPr>
      <p:sp>
        <p:nvSpPr>
          <p:cNvPr id="41" name="Google Shape;41;p50"/>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42" name="Google Shape;42;p50"/>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1600"/>
              </a:spcBef>
              <a:spcAft>
                <a:spcPts val="0"/>
              </a:spcAft>
              <a:buSzPts val="1400"/>
              <a:buChar char="○"/>
              <a:defRPr/>
            </a:lvl2pPr>
            <a:lvl3pPr indent="-317500" lvl="2" marL="1371600" algn="ctr">
              <a:lnSpc>
                <a:spcPct val="115000"/>
              </a:lnSpc>
              <a:spcBef>
                <a:spcPts val="1600"/>
              </a:spcBef>
              <a:spcAft>
                <a:spcPts val="0"/>
              </a:spcAft>
              <a:buSzPts val="1400"/>
              <a:buChar char="■"/>
              <a:defRPr/>
            </a:lvl3pPr>
            <a:lvl4pPr indent="-317500" lvl="3" marL="1828800" algn="ctr">
              <a:lnSpc>
                <a:spcPct val="115000"/>
              </a:lnSpc>
              <a:spcBef>
                <a:spcPts val="1600"/>
              </a:spcBef>
              <a:spcAft>
                <a:spcPts val="0"/>
              </a:spcAft>
              <a:buSzPts val="1400"/>
              <a:buChar char="●"/>
              <a:defRPr/>
            </a:lvl4pPr>
            <a:lvl5pPr indent="-317500" lvl="4" marL="2286000" algn="ctr">
              <a:lnSpc>
                <a:spcPct val="115000"/>
              </a:lnSpc>
              <a:spcBef>
                <a:spcPts val="1600"/>
              </a:spcBef>
              <a:spcAft>
                <a:spcPts val="0"/>
              </a:spcAft>
              <a:buSzPts val="1400"/>
              <a:buChar char="○"/>
              <a:defRPr/>
            </a:lvl5pPr>
            <a:lvl6pPr indent="-317500" lvl="5" marL="2743200" algn="ctr">
              <a:lnSpc>
                <a:spcPct val="115000"/>
              </a:lnSpc>
              <a:spcBef>
                <a:spcPts val="1600"/>
              </a:spcBef>
              <a:spcAft>
                <a:spcPts val="0"/>
              </a:spcAft>
              <a:buSzPts val="1400"/>
              <a:buChar char="■"/>
              <a:defRPr/>
            </a:lvl6pPr>
            <a:lvl7pPr indent="-317500" lvl="6" marL="3200400" algn="ctr">
              <a:lnSpc>
                <a:spcPct val="115000"/>
              </a:lnSpc>
              <a:spcBef>
                <a:spcPts val="1600"/>
              </a:spcBef>
              <a:spcAft>
                <a:spcPts val="0"/>
              </a:spcAft>
              <a:buSzPts val="1400"/>
              <a:buChar char="●"/>
              <a:defRPr/>
            </a:lvl7pPr>
            <a:lvl8pPr indent="-317500" lvl="7" marL="3657600" algn="ctr">
              <a:lnSpc>
                <a:spcPct val="115000"/>
              </a:lnSpc>
              <a:spcBef>
                <a:spcPts val="1600"/>
              </a:spcBef>
              <a:spcAft>
                <a:spcPts val="0"/>
              </a:spcAft>
              <a:buSzPts val="1400"/>
              <a:buChar char="○"/>
              <a:defRPr/>
            </a:lvl8pPr>
            <a:lvl9pPr indent="-317500" lvl="8" marL="4114800" algn="ctr">
              <a:lnSpc>
                <a:spcPct val="115000"/>
              </a:lnSpc>
              <a:spcBef>
                <a:spcPts val="1600"/>
              </a:spcBef>
              <a:spcAft>
                <a:spcPts val="1600"/>
              </a:spcAft>
              <a:buSzPts val="1400"/>
              <a:buChar char="■"/>
              <a:defRPr/>
            </a:lvl9pPr>
          </a:lstStyle>
          <a:p/>
        </p:txBody>
      </p:sp>
      <p:sp>
        <p:nvSpPr>
          <p:cNvPr id="43" name="Google Shape;43;p5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theme" Target="../theme/theme2.xml"/><Relationship Id="rId10" Type="http://schemas.openxmlformats.org/officeDocument/2006/relationships/slideLayout" Target="../slideLayouts/slideLayout10.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slideLayout" Target="../slideLayouts/slideLayout12.xml"/><Relationship Id="rId3" Type="http://schemas.openxmlformats.org/officeDocument/2006/relationships/slideLayout" Target="../slideLayouts/slideLayout13.xml"/><Relationship Id="rId4" Type="http://schemas.openxmlformats.org/officeDocument/2006/relationships/slideLayout" Target="../slideLayouts/slideLayout14.xml"/><Relationship Id="rId5" Type="http://schemas.openxmlformats.org/officeDocument/2006/relationships/slideLayout" Target="../slideLayouts/slideLayout15.xml"/><Relationship Id="rId6" Type="http://schemas.openxmlformats.org/officeDocument/2006/relationships/slideLayout" Target="../slideLayouts/slideLayout16.xml"/><Relationship Id="rId7" Type="http://schemas.openxmlformats.org/officeDocument/2006/relationships/theme" Target="../theme/theme1.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slideLayout" Target="../slideLayouts/slideLayout18.xml"/><Relationship Id="rId3" Type="http://schemas.openxmlformats.org/officeDocument/2006/relationships/slideLayout" Target="../slideLayouts/slideLayout19.xml"/><Relationship Id="rId4" Type="http://schemas.openxmlformats.org/officeDocument/2006/relationships/slideLayout" Target="../slideLayouts/slideLayout20.xml"/><Relationship Id="rId11" Type="http://schemas.openxmlformats.org/officeDocument/2006/relationships/slideLayout" Target="../slideLayouts/slideLayout27.xml"/><Relationship Id="rId10" Type="http://schemas.openxmlformats.org/officeDocument/2006/relationships/slideLayout" Target="../slideLayouts/slideLayout26.xml"/><Relationship Id="rId12" Type="http://schemas.openxmlformats.org/officeDocument/2006/relationships/theme" Target="../theme/theme4.xml"/><Relationship Id="rId9" Type="http://schemas.openxmlformats.org/officeDocument/2006/relationships/slideLayout" Target="../slideLayouts/slideLayout25.xml"/><Relationship Id="rId5" Type="http://schemas.openxmlformats.org/officeDocument/2006/relationships/slideLayout" Target="../slideLayouts/slideLayout21.xml"/><Relationship Id="rId6" Type="http://schemas.openxmlformats.org/officeDocument/2006/relationships/slideLayout" Target="../slideLayouts/slideLayout22.xml"/><Relationship Id="rId7" Type="http://schemas.openxmlformats.org/officeDocument/2006/relationships/slideLayout" Target="../slideLayouts/slideLayout23.xml"/><Relationship Id="rId8"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37"/>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7" name="Google Shape;7;p37"/>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1600"/>
              </a:spcBef>
              <a:spcAft>
                <a:spcPts val="160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8" name="Google Shape;8;p3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6" name="Shape 46"/>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60" r:id="rId1"/>
    <p:sldLayoutId id="2147483661" r:id="rId2"/>
    <p:sldLayoutId id="2147483662" r:id="rId3"/>
    <p:sldLayoutId id="2147483663" r:id="rId4"/>
    <p:sldLayoutId id="2147483664" r:id="rId5"/>
    <p:sldLayoutId id="2147483665" r:id="rId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9" name="Shape 59"/>
        <p:cNvGrpSpPr/>
        <p:nvPr/>
      </p:nvGrpSpPr>
      <p:grpSpPr>
        <a:xfrm>
          <a:off x="0" y="0"/>
          <a:ext cx="0" cy="0"/>
          <a:chOff x="0" y="0"/>
          <a:chExt cx="0" cy="0"/>
        </a:xfrm>
      </p:grpSpPr>
      <p:sp>
        <p:nvSpPr>
          <p:cNvPr id="60" name="Google Shape;60;p41"/>
          <p:cNvSpPr txBox="1"/>
          <p:nvPr>
            <p:ph type="title"/>
          </p:nvPr>
        </p:nvSpPr>
        <p:spPr>
          <a:xfrm>
            <a:off x="628651" y="273844"/>
            <a:ext cx="7886700" cy="994172"/>
          </a:xfrm>
          <a:prstGeom prst="rect">
            <a:avLst/>
          </a:prstGeom>
          <a:noFill/>
          <a:ln>
            <a:noFill/>
          </a:ln>
        </p:spPr>
        <p:txBody>
          <a:bodyPr anchorCtr="0" anchor="ctr" bIns="38375" lIns="76750" spcFirstLastPara="1" rIns="76750" wrap="square" tIns="38375">
            <a:noAutofit/>
          </a:bodyPr>
          <a:lstStyle>
            <a:lvl1pPr lvl="0" marR="0" rtl="0" algn="l">
              <a:lnSpc>
                <a:spcPct val="90000"/>
              </a:lnSpc>
              <a:spcBef>
                <a:spcPts val="0"/>
              </a:spcBef>
              <a:spcAft>
                <a:spcPts val="0"/>
              </a:spcAft>
              <a:buClr>
                <a:schemeClr val="dk1"/>
              </a:buClr>
              <a:buSzPts val="3700"/>
              <a:buFont typeface="Calibri"/>
              <a:buNone/>
              <a:defRPr b="0" i="0" sz="37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61" name="Google Shape;61;p41"/>
          <p:cNvSpPr txBox="1"/>
          <p:nvPr>
            <p:ph idx="1" type="body"/>
          </p:nvPr>
        </p:nvSpPr>
        <p:spPr>
          <a:xfrm>
            <a:off x="628651" y="1369219"/>
            <a:ext cx="7886700" cy="3263504"/>
          </a:xfrm>
          <a:prstGeom prst="rect">
            <a:avLst/>
          </a:prstGeom>
          <a:noFill/>
          <a:ln>
            <a:noFill/>
          </a:ln>
        </p:spPr>
        <p:txBody>
          <a:bodyPr anchorCtr="0" anchor="t" bIns="38375" lIns="76750" spcFirstLastPara="1" rIns="76750" wrap="square" tIns="38375">
            <a:noAutofit/>
          </a:bodyPr>
          <a:lstStyle>
            <a:lvl1pPr indent="-381000" lvl="0" marL="457200" marR="0" rtl="0" algn="l">
              <a:lnSpc>
                <a:spcPct val="90000"/>
              </a:lnSpc>
              <a:spcBef>
                <a:spcPts val="84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1pPr>
            <a:lvl2pPr indent="-355600" lvl="1" marL="914400" marR="0" rtl="0" algn="l">
              <a:lnSpc>
                <a:spcPct val="90000"/>
              </a:lnSpc>
              <a:spcBef>
                <a:spcPts val="42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2pPr>
            <a:lvl3pPr indent="-336550" lvl="2" marL="1371600" marR="0" rtl="0" algn="l">
              <a:lnSpc>
                <a:spcPct val="90000"/>
              </a:lnSpc>
              <a:spcBef>
                <a:spcPts val="420"/>
              </a:spcBef>
              <a:spcAft>
                <a:spcPts val="0"/>
              </a:spcAft>
              <a:buClr>
                <a:schemeClr val="dk1"/>
              </a:buClr>
              <a:buSzPts val="1700"/>
              <a:buFont typeface="Arial"/>
              <a:buChar char="•"/>
              <a:defRPr b="0" i="0" sz="1700" u="none" cap="none" strike="noStrike">
                <a:solidFill>
                  <a:schemeClr val="dk1"/>
                </a:solidFill>
                <a:latin typeface="Calibri"/>
                <a:ea typeface="Calibri"/>
                <a:cs typeface="Calibri"/>
                <a:sym typeface="Calibri"/>
              </a:defRPr>
            </a:lvl3pPr>
            <a:lvl4pPr indent="-323850" lvl="3" marL="1828800" marR="0" rtl="0" algn="l">
              <a:lnSpc>
                <a:spcPct val="90000"/>
              </a:lnSpc>
              <a:spcBef>
                <a:spcPts val="42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4pPr>
            <a:lvl5pPr indent="-323850" lvl="4" marL="2286000" marR="0" rtl="0" algn="l">
              <a:lnSpc>
                <a:spcPct val="90000"/>
              </a:lnSpc>
              <a:spcBef>
                <a:spcPts val="42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5pPr>
            <a:lvl6pPr indent="-323850" lvl="5" marL="2743200" marR="0" rtl="0" algn="l">
              <a:lnSpc>
                <a:spcPct val="90000"/>
              </a:lnSpc>
              <a:spcBef>
                <a:spcPts val="42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6pPr>
            <a:lvl7pPr indent="-323850" lvl="6" marL="3200400" marR="0" rtl="0" algn="l">
              <a:lnSpc>
                <a:spcPct val="90000"/>
              </a:lnSpc>
              <a:spcBef>
                <a:spcPts val="42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7pPr>
            <a:lvl8pPr indent="-323850" lvl="7" marL="3657600" marR="0" rtl="0" algn="l">
              <a:lnSpc>
                <a:spcPct val="90000"/>
              </a:lnSpc>
              <a:spcBef>
                <a:spcPts val="42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8pPr>
            <a:lvl9pPr indent="-323850" lvl="8" marL="4114800" marR="0" rtl="0" algn="l">
              <a:lnSpc>
                <a:spcPct val="90000"/>
              </a:lnSpc>
              <a:spcBef>
                <a:spcPts val="42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9pPr>
          </a:lstStyle>
          <a:p/>
        </p:txBody>
      </p:sp>
      <p:sp>
        <p:nvSpPr>
          <p:cNvPr id="62" name="Google Shape;62;p41"/>
          <p:cNvSpPr txBox="1"/>
          <p:nvPr>
            <p:ph idx="10" type="dt"/>
          </p:nvPr>
        </p:nvSpPr>
        <p:spPr>
          <a:xfrm>
            <a:off x="628651" y="4767264"/>
            <a:ext cx="2057400" cy="273844"/>
          </a:xfrm>
          <a:prstGeom prst="rect">
            <a:avLst/>
          </a:prstGeom>
          <a:noFill/>
          <a:ln>
            <a:noFill/>
          </a:ln>
        </p:spPr>
        <p:txBody>
          <a:bodyPr anchorCtr="0" anchor="ctr" bIns="38375" lIns="76750" spcFirstLastPara="1" rIns="76750" wrap="square" tIns="38375">
            <a:noAutofit/>
          </a:bodyPr>
          <a:lstStyle>
            <a:lvl1pPr lvl="0" marR="0" rtl="0" algn="l">
              <a:lnSpc>
                <a:spcPct val="100000"/>
              </a:lnSpc>
              <a:spcBef>
                <a:spcPts val="0"/>
              </a:spcBef>
              <a:spcAft>
                <a:spcPts val="0"/>
              </a:spcAft>
              <a:buClr>
                <a:srgbClr val="000000"/>
              </a:buClr>
              <a:buSzPts val="1400"/>
              <a:buFont typeface="Arial"/>
              <a:buNone/>
              <a:defRPr b="0" i="0" sz="11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9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9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9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9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9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9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9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900" u="none" cap="none" strike="noStrike">
                <a:solidFill>
                  <a:schemeClr val="dk1"/>
                </a:solidFill>
                <a:latin typeface="Calibri"/>
                <a:ea typeface="Calibri"/>
                <a:cs typeface="Calibri"/>
                <a:sym typeface="Calibri"/>
              </a:defRPr>
            </a:lvl9pPr>
          </a:lstStyle>
          <a:p/>
        </p:txBody>
      </p:sp>
      <p:sp>
        <p:nvSpPr>
          <p:cNvPr id="63" name="Google Shape;63;p41"/>
          <p:cNvSpPr txBox="1"/>
          <p:nvPr>
            <p:ph idx="11" type="ftr"/>
          </p:nvPr>
        </p:nvSpPr>
        <p:spPr>
          <a:xfrm>
            <a:off x="3028951" y="4767264"/>
            <a:ext cx="3086100" cy="273844"/>
          </a:xfrm>
          <a:prstGeom prst="rect">
            <a:avLst/>
          </a:prstGeom>
          <a:noFill/>
          <a:ln>
            <a:noFill/>
          </a:ln>
        </p:spPr>
        <p:txBody>
          <a:bodyPr anchorCtr="0" anchor="ctr" bIns="38375" lIns="76750" spcFirstLastPara="1" rIns="76750" wrap="square" tIns="38375">
            <a:noAutofit/>
          </a:bodyPr>
          <a:lstStyle>
            <a:lvl1pPr lvl="0" marR="0" rtl="0" algn="ctr">
              <a:lnSpc>
                <a:spcPct val="100000"/>
              </a:lnSpc>
              <a:spcBef>
                <a:spcPts val="0"/>
              </a:spcBef>
              <a:spcAft>
                <a:spcPts val="0"/>
              </a:spcAft>
              <a:buClr>
                <a:srgbClr val="000000"/>
              </a:buClr>
              <a:buSzPts val="1400"/>
              <a:buFont typeface="Arial"/>
              <a:buNone/>
              <a:defRPr b="0" i="0" sz="11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9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9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9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9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9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9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9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900" u="none" cap="none" strike="noStrike">
                <a:solidFill>
                  <a:schemeClr val="dk1"/>
                </a:solidFill>
                <a:latin typeface="Calibri"/>
                <a:ea typeface="Calibri"/>
                <a:cs typeface="Calibri"/>
                <a:sym typeface="Calibri"/>
              </a:defRPr>
            </a:lvl9pPr>
          </a:lstStyle>
          <a:p/>
        </p:txBody>
      </p:sp>
      <p:sp>
        <p:nvSpPr>
          <p:cNvPr id="64" name="Google Shape;64;p41"/>
          <p:cNvSpPr txBox="1"/>
          <p:nvPr>
            <p:ph idx="12" type="sldNum"/>
          </p:nvPr>
        </p:nvSpPr>
        <p:spPr>
          <a:xfrm>
            <a:off x="6457951" y="4767264"/>
            <a:ext cx="2057400" cy="273844"/>
          </a:xfrm>
          <a:prstGeom prst="rect">
            <a:avLst/>
          </a:prstGeom>
          <a:noFill/>
          <a:ln>
            <a:noFill/>
          </a:ln>
        </p:spPr>
        <p:txBody>
          <a:bodyPr anchorCtr="0" anchor="ctr" bIns="38375" lIns="76750" spcFirstLastPara="1" rIns="76750" wrap="square" tIns="38375">
            <a:noAutofit/>
          </a:bodyPr>
          <a:lstStyle>
            <a:lvl1pPr indent="0" lvl="0" marL="0" marR="0" rtl="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xml"/><Relationship Id="rId3" Type="http://schemas.openxmlformats.org/officeDocument/2006/relationships/image" Target="../media/image33.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1.xml"/><Relationship Id="rId3" Type="http://schemas.openxmlformats.org/officeDocument/2006/relationships/image" Target="../media/image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2.xml"/><Relationship Id="rId3" Type="http://schemas.openxmlformats.org/officeDocument/2006/relationships/image" Target="../media/image30.png"/><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3.xml"/><Relationship Id="rId3" Type="http://schemas.openxmlformats.org/officeDocument/2006/relationships/image" Target="../media/image23.png"/><Relationship Id="rId4" Type="http://schemas.openxmlformats.org/officeDocument/2006/relationships/image" Target="../media/image4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4.xml"/><Relationship Id="rId3" Type="http://schemas.openxmlformats.org/officeDocument/2006/relationships/image" Target="../media/image24.png"/><Relationship Id="rId4" Type="http://schemas.openxmlformats.org/officeDocument/2006/relationships/image" Target="../media/image31.png"/><Relationship Id="rId5" Type="http://schemas.openxmlformats.org/officeDocument/2006/relationships/image" Target="../media/image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5.xml"/><Relationship Id="rId3" Type="http://schemas.openxmlformats.org/officeDocument/2006/relationships/image" Target="../media/image32.png"/><Relationship Id="rId4" Type="http://schemas.openxmlformats.org/officeDocument/2006/relationships/image" Target="../media/image27.png"/><Relationship Id="rId5" Type="http://schemas.openxmlformats.org/officeDocument/2006/relationships/image" Target="../media/image2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6.xml"/><Relationship Id="rId3" Type="http://schemas.openxmlformats.org/officeDocument/2006/relationships/image" Target="../media/image29.pn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7.xml"/><Relationship Id="rId3" Type="http://schemas.openxmlformats.org/officeDocument/2006/relationships/image" Target="../media/image28.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8.xml"/><Relationship Id="rId3" Type="http://schemas.openxmlformats.org/officeDocument/2006/relationships/image" Target="../media/image48.jp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9.xml"/><Relationship Id="rId3" Type="http://schemas.openxmlformats.org/officeDocument/2006/relationships/image" Target="../media/image35.jpg"/><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xml"/><Relationship Id="rId3" Type="http://schemas.openxmlformats.org/officeDocument/2006/relationships/image" Target="../media/image11.png"/><Relationship Id="rId4" Type="http://schemas.openxmlformats.org/officeDocument/2006/relationships/image" Target="../media/image6.png"/><Relationship Id="rId5"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0.xml"/><Relationship Id="rId3" Type="http://schemas.openxmlformats.org/officeDocument/2006/relationships/image" Target="../media/image36.png"/><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1.xml"/><Relationship Id="rId3" Type="http://schemas.openxmlformats.org/officeDocument/2006/relationships/image" Target="../media/image38.jpg"/><Relationship Id="rId4" Type="http://schemas.openxmlformats.org/officeDocument/2006/relationships/image" Target="../media/image43.png"/><Relationship Id="rId5" Type="http://schemas.openxmlformats.org/officeDocument/2006/relationships/image" Target="../media/image37.jpg"/><Relationship Id="rId6" Type="http://schemas.openxmlformats.org/officeDocument/2006/relationships/image" Target="../media/image34.jpg"/><Relationship Id="rId7" Type="http://schemas.openxmlformats.org/officeDocument/2006/relationships/image" Target="../media/image2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2.xml"/><Relationship Id="rId3" Type="http://schemas.openxmlformats.org/officeDocument/2006/relationships/image" Target="../media/image39.png"/><Relationship Id="rId4" Type="http://schemas.openxmlformats.org/officeDocument/2006/relationships/image" Target="../media/image41.png"/><Relationship Id="rId5" Type="http://schemas.openxmlformats.org/officeDocument/2006/relationships/image" Target="../media/image2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3.xml"/><Relationship Id="rId3" Type="http://schemas.openxmlformats.org/officeDocument/2006/relationships/image" Target="../media/image44.png"/><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4.xml"/><Relationship Id="rId3" Type="http://schemas.openxmlformats.org/officeDocument/2006/relationships/image" Target="../media/image40.jpg"/><Relationship Id="rId4" Type="http://schemas.openxmlformats.org/officeDocument/2006/relationships/image" Target="../media/image2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5.xml"/><Relationship Id="rId3" Type="http://schemas.openxmlformats.org/officeDocument/2006/relationships/image" Target="../media/image50.jpg"/><Relationship Id="rId4" Type="http://schemas.openxmlformats.org/officeDocument/2006/relationships/image" Target="../media/image2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6.xml"/><Relationship Id="rId3" Type="http://schemas.openxmlformats.org/officeDocument/2006/relationships/image" Target="../media/image23.png"/><Relationship Id="rId4" Type="http://schemas.openxmlformats.org/officeDocument/2006/relationships/image" Target="../media/image4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7.xml"/><Relationship Id="rId3" Type="http://schemas.openxmlformats.org/officeDocument/2006/relationships/image" Target="../media/image47.png"/><Relationship Id="rId4" Type="http://schemas.openxmlformats.org/officeDocument/2006/relationships/image" Target="../media/image4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8.xml"/><Relationship Id="rId3" Type="http://schemas.openxmlformats.org/officeDocument/2006/relationships/image" Target="../media/image4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9.xml"/><Relationship Id="rId3" Type="http://schemas.openxmlformats.org/officeDocument/2006/relationships/image" Target="../media/image4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xml"/><Relationship Id="rId3" Type="http://schemas.openxmlformats.org/officeDocument/2006/relationships/image" Target="../media/image4.png"/><Relationship Id="rId4" Type="http://schemas.openxmlformats.org/officeDocument/2006/relationships/image" Target="../media/image12.png"/><Relationship Id="rId5" Type="http://schemas.openxmlformats.org/officeDocument/2006/relationships/image" Target="../media/image14.png"/><Relationship Id="rId6" Type="http://schemas.openxmlformats.org/officeDocument/2006/relationships/image" Target="../media/image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0.xml"/><Relationship Id="rId3" Type="http://schemas.openxmlformats.org/officeDocument/2006/relationships/image" Target="../media/image4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1.xml"/><Relationship Id="rId3" Type="http://schemas.openxmlformats.org/officeDocument/2006/relationships/image" Target="../media/image4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2.xml"/><Relationship Id="rId3" Type="http://schemas.openxmlformats.org/officeDocument/2006/relationships/image" Target="../media/image4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3.xml"/><Relationship Id="rId3" Type="http://schemas.openxmlformats.org/officeDocument/2006/relationships/image" Target="../media/image4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5.xml"/><Relationship Id="rId3" Type="http://schemas.openxmlformats.org/officeDocument/2006/relationships/image" Target="../media/image4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6.xml"/><Relationship Id="rId3" Type="http://schemas.openxmlformats.org/officeDocument/2006/relationships/image" Target="../media/image4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xml"/><Relationship Id="rId3" Type="http://schemas.openxmlformats.org/officeDocument/2006/relationships/image" Target="../media/image13.png"/><Relationship Id="rId4" Type="http://schemas.openxmlformats.org/officeDocument/2006/relationships/image" Target="../media/image5.png"/><Relationship Id="rId5" Type="http://schemas.openxmlformats.org/officeDocument/2006/relationships/image" Target="../media/image8.png"/><Relationship Id="rId6" Type="http://schemas.openxmlformats.org/officeDocument/2006/relationships/image" Target="../media/image10.png"/><Relationship Id="rId7" Type="http://schemas.openxmlformats.org/officeDocument/2006/relationships/image" Target="../media/image6.png"/><Relationship Id="rId8" Type="http://schemas.openxmlformats.org/officeDocument/2006/relationships/image" Target="../media/image1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xml"/><Relationship Id="rId3" Type="http://schemas.openxmlformats.org/officeDocument/2006/relationships/image" Target="../media/image15.png"/><Relationship Id="rId4" Type="http://schemas.openxmlformats.org/officeDocument/2006/relationships/image" Target="../media/image19.png"/><Relationship Id="rId5" Type="http://schemas.openxmlformats.org/officeDocument/2006/relationships/image" Target="../media/image17.png"/><Relationship Id="rId6" Type="http://schemas.openxmlformats.org/officeDocument/2006/relationships/image" Target="../media/image1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xml"/><Relationship Id="rId3" Type="http://schemas.openxmlformats.org/officeDocument/2006/relationships/image" Target="../media/image20.png"/><Relationship Id="rId4" Type="http://schemas.openxmlformats.org/officeDocument/2006/relationships/image" Target="../media/image6.png"/><Relationship Id="rId5" Type="http://schemas.openxmlformats.org/officeDocument/2006/relationships/image" Target="../media/image1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xml"/><Relationship Id="rId3" Type="http://schemas.openxmlformats.org/officeDocument/2006/relationships/image" Target="../media/image18.png"/><Relationship Id="rId4" Type="http://schemas.openxmlformats.org/officeDocument/2006/relationships/image" Target="../media/image16.png"/><Relationship Id="rId5" Type="http://schemas.openxmlformats.org/officeDocument/2006/relationships/image" Target="../media/image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xml"/><Relationship Id="rId3" Type="http://schemas.openxmlformats.org/officeDocument/2006/relationships/image" Target="../media/image22.png"/><Relationship Id="rId4" Type="http://schemas.openxmlformats.org/officeDocument/2006/relationships/image" Target="../media/image6.png"/><Relationship Id="rId5" Type="http://schemas.openxmlformats.org/officeDocument/2006/relationships/image" Target="../media/image1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xml"/><Relationship Id="rId3" Type="http://schemas.openxmlformats.org/officeDocument/2006/relationships/image" Target="../media/image25.png"/><Relationship Id="rId4" Type="http://schemas.openxmlformats.org/officeDocument/2006/relationships/image" Target="../media/image6.png"/><Relationship Id="rId5"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37" name="Shape 137"/>
        <p:cNvGrpSpPr/>
        <p:nvPr/>
      </p:nvGrpSpPr>
      <p:grpSpPr>
        <a:xfrm>
          <a:off x="0" y="0"/>
          <a:ext cx="0" cy="0"/>
          <a:chOff x="0" y="0"/>
          <a:chExt cx="0" cy="0"/>
        </a:xfrm>
      </p:grpSpPr>
      <p:pic>
        <p:nvPicPr>
          <p:cNvPr id="138" name="Google Shape;138;p1"/>
          <p:cNvPicPr preferRelativeResize="0"/>
          <p:nvPr/>
        </p:nvPicPr>
        <p:blipFill rotWithShape="1">
          <a:blip r:embed="rId3">
            <a:alphaModFix/>
          </a:blip>
          <a:srcRect b="11413" l="2718" r="1490" t="11685"/>
          <a:stretch/>
        </p:blipFill>
        <p:spPr>
          <a:xfrm>
            <a:off x="0" y="0"/>
            <a:ext cx="9144000" cy="51435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 name="Shape 228"/>
        <p:cNvGrpSpPr/>
        <p:nvPr/>
      </p:nvGrpSpPr>
      <p:grpSpPr>
        <a:xfrm>
          <a:off x="0" y="0"/>
          <a:ext cx="0" cy="0"/>
          <a:chOff x="0" y="0"/>
          <a:chExt cx="0" cy="0"/>
        </a:xfrm>
      </p:grpSpPr>
      <p:sp>
        <p:nvSpPr>
          <p:cNvPr id="229" name="Google Shape;229;p7"/>
          <p:cNvSpPr txBox="1"/>
          <p:nvPr>
            <p:ph idx="1" type="body"/>
          </p:nvPr>
        </p:nvSpPr>
        <p:spPr>
          <a:xfrm>
            <a:off x="0" y="141891"/>
            <a:ext cx="8679661" cy="772510"/>
          </a:xfrm>
          <a:prstGeom prst="rect">
            <a:avLst/>
          </a:prstGeom>
          <a:noFill/>
          <a:ln>
            <a:noFill/>
          </a:ln>
        </p:spPr>
        <p:txBody>
          <a:bodyPr anchorCtr="0" anchor="t" bIns="34275" lIns="68575" spcFirstLastPara="1" rIns="68575" wrap="square" tIns="34275">
            <a:noAutofit/>
          </a:bodyPr>
          <a:lstStyle/>
          <a:p>
            <a:pPr indent="-228600" lvl="0" marL="457200" marR="0" rtl="0" algn="l">
              <a:lnSpc>
                <a:spcPct val="90000"/>
              </a:lnSpc>
              <a:spcBef>
                <a:spcPts val="800"/>
              </a:spcBef>
              <a:spcAft>
                <a:spcPts val="0"/>
              </a:spcAft>
              <a:buClr>
                <a:srgbClr val="7F7F7F"/>
              </a:buClr>
              <a:buSzPts val="2100"/>
              <a:buFont typeface="Arial"/>
              <a:buNone/>
            </a:pPr>
            <a:r>
              <a:t/>
            </a:r>
            <a:endParaRPr/>
          </a:p>
        </p:txBody>
      </p:sp>
      <p:pic>
        <p:nvPicPr>
          <p:cNvPr id="230" name="Google Shape;230;p7"/>
          <p:cNvPicPr preferRelativeResize="0"/>
          <p:nvPr/>
        </p:nvPicPr>
        <p:blipFill rotWithShape="1">
          <a:blip r:embed="rId3">
            <a:alphaModFix/>
          </a:blip>
          <a:srcRect b="1999" l="0" r="31397" t="0"/>
          <a:stretch/>
        </p:blipFill>
        <p:spPr>
          <a:xfrm>
            <a:off x="1576552" y="1456730"/>
            <a:ext cx="2979683" cy="2749613"/>
          </a:xfrm>
          <a:prstGeom prst="rect">
            <a:avLst/>
          </a:prstGeom>
          <a:noFill/>
          <a:ln>
            <a:noFill/>
          </a:ln>
        </p:spPr>
      </p:pic>
      <p:pic>
        <p:nvPicPr>
          <p:cNvPr id="231" name="Google Shape;231;p7"/>
          <p:cNvPicPr preferRelativeResize="0"/>
          <p:nvPr/>
        </p:nvPicPr>
        <p:blipFill rotWithShape="1">
          <a:blip r:embed="rId4">
            <a:alphaModFix/>
          </a:blip>
          <a:srcRect b="0" l="0" r="0" t="0"/>
          <a:stretch/>
        </p:blipFill>
        <p:spPr>
          <a:xfrm>
            <a:off x="4842495" y="1352675"/>
            <a:ext cx="2733549" cy="2853668"/>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 name="Shape 235"/>
        <p:cNvGrpSpPr/>
        <p:nvPr/>
      </p:nvGrpSpPr>
      <p:grpSpPr>
        <a:xfrm>
          <a:off x="0" y="0"/>
          <a:ext cx="0" cy="0"/>
          <a:chOff x="0" y="0"/>
          <a:chExt cx="0" cy="0"/>
        </a:xfrm>
      </p:grpSpPr>
      <p:sp>
        <p:nvSpPr>
          <p:cNvPr id="236" name="Google Shape;236;p11"/>
          <p:cNvSpPr txBox="1"/>
          <p:nvPr>
            <p:ph idx="1" type="body"/>
          </p:nvPr>
        </p:nvSpPr>
        <p:spPr>
          <a:xfrm>
            <a:off x="421616" y="1369219"/>
            <a:ext cx="8273811" cy="3004374"/>
          </a:xfrm>
          <a:prstGeom prst="rect">
            <a:avLst/>
          </a:prstGeom>
          <a:noFill/>
          <a:ln>
            <a:noFill/>
          </a:ln>
        </p:spPr>
        <p:txBody>
          <a:bodyPr anchorCtr="0" anchor="t" bIns="34275" lIns="68575" spcFirstLastPara="1" rIns="68575" wrap="square" tIns="34275">
            <a:noAutofit/>
          </a:bodyPr>
          <a:lstStyle/>
          <a:p>
            <a:pPr indent="0" lvl="0" marL="0" rtl="0" algn="just">
              <a:lnSpc>
                <a:spcPct val="90000"/>
              </a:lnSpc>
              <a:spcBef>
                <a:spcPts val="800"/>
              </a:spcBef>
              <a:spcAft>
                <a:spcPts val="0"/>
              </a:spcAft>
              <a:buClr>
                <a:srgbClr val="002060"/>
              </a:buClr>
              <a:buSzPts val="2400"/>
              <a:buNone/>
            </a:pPr>
            <a:r>
              <a:rPr b="1" lang="en-US" sz="2400">
                <a:solidFill>
                  <a:srgbClr val="002060"/>
                </a:solidFill>
                <a:latin typeface="Calibri"/>
                <a:ea typeface="Calibri"/>
                <a:cs typeface="Calibri"/>
                <a:sym typeface="Calibri"/>
              </a:rPr>
              <a:t>Promover la gastronomía en el país de forma integral, como un pilar de identidad cultural y social, un nuevo y dinámico valor agregado a la oferta turística, un  coadyuvante al desarrollo económico y social y al progreso y bienestar para todos los costarricenses. </a:t>
            </a:r>
            <a:endParaRPr/>
          </a:p>
          <a:p>
            <a:pPr indent="0" lvl="0" marL="0" rtl="0" algn="l">
              <a:lnSpc>
                <a:spcPct val="100000"/>
              </a:lnSpc>
              <a:spcBef>
                <a:spcPts val="0"/>
              </a:spcBef>
              <a:spcAft>
                <a:spcPts val="0"/>
              </a:spcAft>
              <a:buClr>
                <a:srgbClr val="002060"/>
              </a:buClr>
              <a:buSzPts val="2400"/>
              <a:buNone/>
            </a:pPr>
            <a:r>
              <a:rPr b="1" lang="en-US" sz="2400">
                <a:solidFill>
                  <a:srgbClr val="002060"/>
                </a:solidFill>
                <a:latin typeface="Calibri"/>
                <a:ea typeface="Calibri"/>
                <a:cs typeface="Calibri"/>
                <a:sym typeface="Calibri"/>
              </a:rPr>
              <a:t>Todo ello de manera inclusiva y en el marco de lo establecido</a:t>
            </a:r>
            <a:endParaRPr/>
          </a:p>
          <a:p>
            <a:pPr indent="0" lvl="0" marL="0" rtl="0" algn="l">
              <a:lnSpc>
                <a:spcPct val="100000"/>
              </a:lnSpc>
              <a:spcBef>
                <a:spcPts val="0"/>
              </a:spcBef>
              <a:spcAft>
                <a:spcPts val="0"/>
              </a:spcAft>
              <a:buClr>
                <a:srgbClr val="002060"/>
              </a:buClr>
              <a:buSzPts val="2400"/>
              <a:buNone/>
            </a:pPr>
            <a:r>
              <a:rPr b="1" lang="en-US" sz="2400">
                <a:solidFill>
                  <a:srgbClr val="002060"/>
                </a:solidFill>
                <a:latin typeface="Calibri"/>
                <a:ea typeface="Calibri"/>
                <a:cs typeface="Calibri"/>
                <a:sym typeface="Calibri"/>
              </a:rPr>
              <a:t> en el Plan Nacional de la Gastronomía Costarricense </a:t>
            </a:r>
            <a:endParaRPr/>
          </a:p>
          <a:p>
            <a:pPr indent="0" lvl="0" marL="0" rtl="0" algn="l">
              <a:lnSpc>
                <a:spcPct val="100000"/>
              </a:lnSpc>
              <a:spcBef>
                <a:spcPts val="0"/>
              </a:spcBef>
              <a:spcAft>
                <a:spcPts val="0"/>
              </a:spcAft>
              <a:buClr>
                <a:srgbClr val="002060"/>
              </a:buClr>
              <a:buSzPts val="2400"/>
              <a:buNone/>
            </a:pPr>
            <a:r>
              <a:rPr b="1" lang="en-US" sz="2400">
                <a:solidFill>
                  <a:srgbClr val="002060"/>
                </a:solidFill>
                <a:latin typeface="Calibri"/>
                <a:ea typeface="Calibri"/>
                <a:cs typeface="Calibri"/>
                <a:sym typeface="Calibri"/>
              </a:rPr>
              <a:t>Sostenible y Saludable, PNGCSS.</a:t>
            </a:r>
            <a:endParaRPr/>
          </a:p>
          <a:p>
            <a:pPr indent="-228600" lvl="0" marL="457200" marR="0" rtl="0" algn="l">
              <a:lnSpc>
                <a:spcPct val="90000"/>
              </a:lnSpc>
              <a:spcBef>
                <a:spcPts val="800"/>
              </a:spcBef>
              <a:spcAft>
                <a:spcPts val="0"/>
              </a:spcAft>
              <a:buClr>
                <a:srgbClr val="7F7F7F"/>
              </a:buClr>
              <a:buSzPts val="2100"/>
              <a:buFont typeface="Arial"/>
              <a:buNone/>
            </a:pPr>
            <a:r>
              <a:t/>
            </a:r>
            <a:endParaRPr/>
          </a:p>
        </p:txBody>
      </p:sp>
      <p:pic>
        <p:nvPicPr>
          <p:cNvPr id="237" name="Google Shape;237;p11"/>
          <p:cNvPicPr preferRelativeResize="0"/>
          <p:nvPr/>
        </p:nvPicPr>
        <p:blipFill rotWithShape="1">
          <a:blip r:embed="rId3">
            <a:alphaModFix/>
          </a:blip>
          <a:srcRect b="0" l="0" r="0" t="0"/>
          <a:stretch/>
        </p:blipFill>
        <p:spPr>
          <a:xfrm>
            <a:off x="3244161" y="0"/>
            <a:ext cx="2604846" cy="991084"/>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1" name="Shape 241"/>
        <p:cNvGrpSpPr/>
        <p:nvPr/>
      </p:nvGrpSpPr>
      <p:grpSpPr>
        <a:xfrm>
          <a:off x="0" y="0"/>
          <a:ext cx="0" cy="0"/>
          <a:chOff x="0" y="0"/>
          <a:chExt cx="0" cy="0"/>
        </a:xfrm>
      </p:grpSpPr>
      <p:sp>
        <p:nvSpPr>
          <p:cNvPr id="242" name="Google Shape;242;p12"/>
          <p:cNvSpPr txBox="1"/>
          <p:nvPr>
            <p:ph type="title"/>
          </p:nvPr>
        </p:nvSpPr>
        <p:spPr>
          <a:xfrm>
            <a:off x="421616" y="273844"/>
            <a:ext cx="8273811" cy="813085"/>
          </a:xfrm>
          <a:prstGeom prst="rect">
            <a:avLst/>
          </a:prstGeom>
          <a:noFill/>
          <a:ln>
            <a:noFill/>
          </a:ln>
        </p:spPr>
        <p:txBody>
          <a:bodyPr anchorCtr="0" anchor="t" bIns="34275" lIns="68575" spcFirstLastPara="1" rIns="68575" wrap="square" tIns="34275">
            <a:noAutofit/>
          </a:bodyPr>
          <a:lstStyle/>
          <a:p>
            <a:pPr indent="0" lvl="0" marL="0" marR="0" rtl="0" algn="l">
              <a:lnSpc>
                <a:spcPct val="90000"/>
              </a:lnSpc>
              <a:spcBef>
                <a:spcPts val="0"/>
              </a:spcBef>
              <a:spcAft>
                <a:spcPts val="0"/>
              </a:spcAft>
              <a:buClr>
                <a:srgbClr val="7F7F7F"/>
              </a:buClr>
              <a:buSzPts val="3300"/>
              <a:buFont typeface="Calibri"/>
              <a:buNone/>
            </a:pPr>
            <a:r>
              <a:t/>
            </a:r>
            <a:endParaRPr/>
          </a:p>
        </p:txBody>
      </p:sp>
      <p:pic>
        <p:nvPicPr>
          <p:cNvPr id="243" name="Google Shape;243;p12"/>
          <p:cNvPicPr preferRelativeResize="0"/>
          <p:nvPr/>
        </p:nvPicPr>
        <p:blipFill rotWithShape="1">
          <a:blip r:embed="rId3">
            <a:alphaModFix/>
          </a:blip>
          <a:srcRect b="247" l="6103" r="5320" t="50058"/>
          <a:stretch/>
        </p:blipFill>
        <p:spPr>
          <a:xfrm>
            <a:off x="1" y="0"/>
            <a:ext cx="9144000" cy="4235972"/>
          </a:xfrm>
          <a:prstGeom prst="rect">
            <a:avLst/>
          </a:prstGeom>
          <a:noFill/>
          <a:ln>
            <a:noFill/>
          </a:ln>
        </p:spPr>
      </p:pic>
      <p:pic>
        <p:nvPicPr>
          <p:cNvPr id="244" name="Google Shape;244;p12"/>
          <p:cNvPicPr preferRelativeResize="0"/>
          <p:nvPr/>
        </p:nvPicPr>
        <p:blipFill rotWithShape="1">
          <a:blip r:embed="rId4">
            <a:alphaModFix/>
          </a:blip>
          <a:srcRect b="0" l="0" r="0" t="0"/>
          <a:stretch/>
        </p:blipFill>
        <p:spPr>
          <a:xfrm>
            <a:off x="1194644" y="4479550"/>
            <a:ext cx="1753508" cy="5727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8" name="Shape 248"/>
        <p:cNvGrpSpPr/>
        <p:nvPr/>
      </p:nvGrpSpPr>
      <p:grpSpPr>
        <a:xfrm>
          <a:off x="0" y="0"/>
          <a:ext cx="0" cy="0"/>
          <a:chOff x="0" y="0"/>
          <a:chExt cx="0" cy="0"/>
        </a:xfrm>
      </p:grpSpPr>
      <p:sp>
        <p:nvSpPr>
          <p:cNvPr id="249" name="Google Shape;249;p13"/>
          <p:cNvSpPr txBox="1"/>
          <p:nvPr>
            <p:ph type="title"/>
          </p:nvPr>
        </p:nvSpPr>
        <p:spPr>
          <a:xfrm>
            <a:off x="421616" y="273844"/>
            <a:ext cx="8273811" cy="813085"/>
          </a:xfrm>
          <a:prstGeom prst="rect">
            <a:avLst/>
          </a:prstGeom>
          <a:noFill/>
          <a:ln>
            <a:noFill/>
          </a:ln>
        </p:spPr>
        <p:txBody>
          <a:bodyPr anchorCtr="0" anchor="t" bIns="25700" lIns="51400" spcFirstLastPara="1" rIns="51400" wrap="square" tIns="25700">
            <a:noAutofit/>
          </a:bodyPr>
          <a:lstStyle/>
          <a:p>
            <a:pPr indent="0" lvl="0" marL="0" rtl="0" algn="ctr">
              <a:lnSpc>
                <a:spcPct val="90000"/>
              </a:lnSpc>
              <a:spcBef>
                <a:spcPts val="0"/>
              </a:spcBef>
              <a:spcAft>
                <a:spcPts val="0"/>
              </a:spcAft>
              <a:buSzPts val="3300"/>
              <a:buNone/>
            </a:pPr>
            <a:r>
              <a:rPr lang="en-US" sz="2800">
                <a:solidFill>
                  <a:srgbClr val="002060"/>
                </a:solidFill>
              </a:rPr>
              <a:t>Más</a:t>
            </a:r>
            <a:r>
              <a:rPr b="1" i="0" lang="en-US" sz="2800" u="none" cap="none" strike="noStrike">
                <a:solidFill>
                  <a:srgbClr val="002060"/>
                </a:solidFill>
                <a:latin typeface="Calibri"/>
                <a:ea typeface="Calibri"/>
                <a:cs typeface="Calibri"/>
                <a:sym typeface="Calibri"/>
              </a:rPr>
              <a:t> de 55 entidades </a:t>
            </a:r>
            <a:br>
              <a:rPr b="1" i="0" lang="en-US" sz="2800" u="none" cap="none" strike="noStrike">
                <a:solidFill>
                  <a:srgbClr val="002060"/>
                </a:solidFill>
                <a:latin typeface="Calibri"/>
                <a:ea typeface="Calibri"/>
                <a:cs typeface="Calibri"/>
                <a:sym typeface="Calibri"/>
              </a:rPr>
            </a:br>
            <a:r>
              <a:rPr b="1" i="0" lang="en-US" sz="2800" u="none" cap="none" strike="noStrike">
                <a:solidFill>
                  <a:srgbClr val="002060"/>
                </a:solidFill>
                <a:latin typeface="Calibri"/>
                <a:ea typeface="Calibri"/>
                <a:cs typeface="Calibri"/>
                <a:sym typeface="Calibri"/>
              </a:rPr>
              <a:t>Sociedad civil, Academia, Gobierno, Empresa privada </a:t>
            </a:r>
            <a:endParaRPr/>
          </a:p>
        </p:txBody>
      </p:sp>
      <p:pic>
        <p:nvPicPr>
          <p:cNvPr id="250" name="Google Shape;250;p13"/>
          <p:cNvPicPr preferRelativeResize="0"/>
          <p:nvPr/>
        </p:nvPicPr>
        <p:blipFill rotWithShape="1">
          <a:blip r:embed="rId3">
            <a:alphaModFix/>
          </a:blip>
          <a:srcRect b="0" l="0" r="0" t="0"/>
          <a:stretch/>
        </p:blipFill>
        <p:spPr>
          <a:xfrm>
            <a:off x="168330" y="4394200"/>
            <a:ext cx="1931987" cy="749300"/>
          </a:xfrm>
          <a:prstGeom prst="rect">
            <a:avLst/>
          </a:prstGeom>
          <a:noFill/>
          <a:ln>
            <a:noFill/>
          </a:ln>
        </p:spPr>
      </p:pic>
      <p:pic>
        <p:nvPicPr>
          <p:cNvPr id="251" name="Google Shape;251;p13"/>
          <p:cNvPicPr preferRelativeResize="0"/>
          <p:nvPr/>
        </p:nvPicPr>
        <p:blipFill>
          <a:blip r:embed="rId4">
            <a:alphaModFix/>
          </a:blip>
          <a:stretch>
            <a:fillRect/>
          </a:stretch>
        </p:blipFill>
        <p:spPr>
          <a:xfrm>
            <a:off x="1517525" y="1175750"/>
            <a:ext cx="5465825" cy="3218449"/>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5" name="Shape 255"/>
        <p:cNvGrpSpPr/>
        <p:nvPr/>
      </p:nvGrpSpPr>
      <p:grpSpPr>
        <a:xfrm>
          <a:off x="0" y="0"/>
          <a:ext cx="0" cy="0"/>
          <a:chOff x="0" y="0"/>
          <a:chExt cx="0" cy="0"/>
        </a:xfrm>
      </p:grpSpPr>
      <p:sp>
        <p:nvSpPr>
          <p:cNvPr id="256" name="Google Shape;256;p14"/>
          <p:cNvSpPr/>
          <p:nvPr/>
        </p:nvSpPr>
        <p:spPr>
          <a:xfrm>
            <a:off x="3458101" y="1756195"/>
            <a:ext cx="2227803" cy="1670852"/>
          </a:xfrm>
          <a:prstGeom prst="ellipse">
            <a:avLst/>
          </a:prstGeom>
          <a:solidFill>
            <a:srgbClr val="F2F2F2"/>
          </a:solidFill>
          <a:ln>
            <a:noFill/>
          </a:ln>
        </p:spPr>
        <p:txBody>
          <a:bodyPr anchorCtr="0" anchor="ctr" bIns="25700" lIns="51400" spcFirstLastPara="1" rIns="51400" wrap="square" tIns="25700">
            <a:normAutofit/>
          </a:bodyPr>
          <a:lstStyle/>
          <a:p>
            <a:pPr indent="0" lvl="0" marL="0" marR="0" rtl="0" algn="ctr">
              <a:lnSpc>
                <a:spcPct val="100000"/>
              </a:lnSpc>
              <a:spcBef>
                <a:spcPts val="0"/>
              </a:spcBef>
              <a:spcAft>
                <a:spcPts val="0"/>
              </a:spcAft>
              <a:buNone/>
            </a:pPr>
            <a:r>
              <a:t/>
            </a:r>
            <a:endParaRPr b="0" i="0" sz="1100" u="none" cap="none" strike="noStrike">
              <a:solidFill>
                <a:schemeClr val="lt1"/>
              </a:solidFill>
              <a:latin typeface="Arial"/>
              <a:ea typeface="Arial"/>
              <a:cs typeface="Arial"/>
              <a:sym typeface="Arial"/>
            </a:endParaRPr>
          </a:p>
        </p:txBody>
      </p:sp>
      <p:sp>
        <p:nvSpPr>
          <p:cNvPr id="257" name="Google Shape;257;p14"/>
          <p:cNvSpPr txBox="1"/>
          <p:nvPr/>
        </p:nvSpPr>
        <p:spPr>
          <a:xfrm>
            <a:off x="2398855" y="-12041"/>
            <a:ext cx="6745145" cy="833949"/>
          </a:xfrm>
          <a:prstGeom prst="rect">
            <a:avLst/>
          </a:prstGeom>
          <a:solidFill>
            <a:schemeClr val="lt1"/>
          </a:solidFill>
          <a:ln>
            <a:noFill/>
          </a:ln>
        </p:spPr>
        <p:txBody>
          <a:bodyPr anchorCtr="0" anchor="ctr" bIns="25700" lIns="51400" spcFirstLastPara="1" rIns="51400" wrap="square" tIns="25700">
            <a:noAutofit/>
          </a:bodyPr>
          <a:lstStyle/>
          <a:p>
            <a:pPr indent="0" lvl="0" marL="0" marR="0" rtl="0" algn="ctr">
              <a:lnSpc>
                <a:spcPct val="100000"/>
              </a:lnSpc>
              <a:spcBef>
                <a:spcPts val="0"/>
              </a:spcBef>
              <a:spcAft>
                <a:spcPts val="0"/>
              </a:spcAft>
              <a:buNone/>
            </a:pPr>
            <a:r>
              <a:rPr b="1" i="0" lang="en-US" sz="2800" u="none" cap="none" strike="noStrike">
                <a:solidFill>
                  <a:srgbClr val="002060"/>
                </a:solidFill>
                <a:latin typeface="Arial"/>
                <a:ea typeface="Arial"/>
                <a:cs typeface="Arial"/>
                <a:sym typeface="Arial"/>
              </a:rPr>
              <a:t>12 Ejes Estratégicos</a:t>
            </a:r>
            <a:endParaRPr/>
          </a:p>
        </p:txBody>
      </p:sp>
      <p:cxnSp>
        <p:nvCxnSpPr>
          <p:cNvPr id="258" name="Google Shape;258;p14"/>
          <p:cNvCxnSpPr/>
          <p:nvPr/>
        </p:nvCxnSpPr>
        <p:spPr>
          <a:xfrm flipH="1">
            <a:off x="5209432" y="1523972"/>
            <a:ext cx="823597" cy="608832"/>
          </a:xfrm>
          <a:prstGeom prst="straightConnector1">
            <a:avLst/>
          </a:prstGeom>
          <a:noFill/>
          <a:ln cap="flat" cmpd="sng" w="12700">
            <a:solidFill>
              <a:srgbClr val="7F7F7F"/>
            </a:solidFill>
            <a:prstDash val="dash"/>
            <a:round/>
            <a:headEnd len="med" w="med" type="triangle"/>
            <a:tailEnd len="sm" w="sm" type="none"/>
          </a:ln>
        </p:spPr>
      </p:cxnSp>
      <p:cxnSp>
        <p:nvCxnSpPr>
          <p:cNvPr id="259" name="Google Shape;259;p14"/>
          <p:cNvCxnSpPr/>
          <p:nvPr/>
        </p:nvCxnSpPr>
        <p:spPr>
          <a:xfrm rot="10800000">
            <a:off x="5241587" y="2387409"/>
            <a:ext cx="774647" cy="6022"/>
          </a:xfrm>
          <a:prstGeom prst="straightConnector1">
            <a:avLst/>
          </a:prstGeom>
          <a:noFill/>
          <a:ln cap="flat" cmpd="sng" w="12700">
            <a:solidFill>
              <a:srgbClr val="7F7F7F"/>
            </a:solidFill>
            <a:prstDash val="dash"/>
            <a:round/>
            <a:headEnd len="med" w="med" type="triangle"/>
            <a:tailEnd len="sm" w="sm" type="none"/>
          </a:ln>
        </p:spPr>
      </p:cxnSp>
      <p:cxnSp>
        <p:nvCxnSpPr>
          <p:cNvPr id="260" name="Google Shape;260;p14"/>
          <p:cNvCxnSpPr/>
          <p:nvPr/>
        </p:nvCxnSpPr>
        <p:spPr>
          <a:xfrm>
            <a:off x="3153853" y="1248999"/>
            <a:ext cx="824363" cy="901594"/>
          </a:xfrm>
          <a:prstGeom prst="straightConnector1">
            <a:avLst/>
          </a:prstGeom>
          <a:noFill/>
          <a:ln cap="flat" cmpd="sng" w="12700">
            <a:solidFill>
              <a:srgbClr val="7F7F7F"/>
            </a:solidFill>
            <a:prstDash val="dash"/>
            <a:round/>
            <a:headEnd len="med" w="med" type="triangle"/>
            <a:tailEnd len="sm" w="sm" type="none"/>
          </a:ln>
        </p:spPr>
      </p:cxnSp>
      <p:cxnSp>
        <p:nvCxnSpPr>
          <p:cNvPr id="261" name="Google Shape;261;p14"/>
          <p:cNvCxnSpPr/>
          <p:nvPr/>
        </p:nvCxnSpPr>
        <p:spPr>
          <a:xfrm flipH="1" rot="10800000">
            <a:off x="3170706" y="2405196"/>
            <a:ext cx="775367" cy="6022"/>
          </a:xfrm>
          <a:prstGeom prst="straightConnector1">
            <a:avLst/>
          </a:prstGeom>
          <a:noFill/>
          <a:ln cap="flat" cmpd="sng" w="12700">
            <a:solidFill>
              <a:srgbClr val="7F7F7F"/>
            </a:solidFill>
            <a:prstDash val="dash"/>
            <a:round/>
            <a:headEnd len="med" w="med" type="triangle"/>
            <a:tailEnd len="sm" w="sm" type="none"/>
          </a:ln>
        </p:spPr>
      </p:cxnSp>
      <p:cxnSp>
        <p:nvCxnSpPr>
          <p:cNvPr id="262" name="Google Shape;262;p14"/>
          <p:cNvCxnSpPr/>
          <p:nvPr/>
        </p:nvCxnSpPr>
        <p:spPr>
          <a:xfrm flipH="1" rot="10800000">
            <a:off x="3165553" y="2651372"/>
            <a:ext cx="824363" cy="599293"/>
          </a:xfrm>
          <a:prstGeom prst="straightConnector1">
            <a:avLst/>
          </a:prstGeom>
          <a:noFill/>
          <a:ln cap="flat" cmpd="sng" w="12700">
            <a:solidFill>
              <a:srgbClr val="7F7F7F"/>
            </a:solidFill>
            <a:prstDash val="dash"/>
            <a:round/>
            <a:headEnd len="med" w="med" type="triangle"/>
            <a:tailEnd len="sm" w="sm" type="none"/>
          </a:ln>
        </p:spPr>
      </p:cxnSp>
      <p:cxnSp>
        <p:nvCxnSpPr>
          <p:cNvPr id="263" name="Google Shape;263;p14"/>
          <p:cNvCxnSpPr/>
          <p:nvPr/>
        </p:nvCxnSpPr>
        <p:spPr>
          <a:xfrm rot="10800000">
            <a:off x="5216475" y="2651367"/>
            <a:ext cx="799740" cy="591045"/>
          </a:xfrm>
          <a:prstGeom prst="straightConnector1">
            <a:avLst/>
          </a:prstGeom>
          <a:noFill/>
          <a:ln cap="flat" cmpd="sng" w="12700">
            <a:solidFill>
              <a:srgbClr val="7F7F7F"/>
            </a:solidFill>
            <a:prstDash val="dash"/>
            <a:round/>
            <a:headEnd len="med" w="med" type="triangle"/>
            <a:tailEnd len="sm" w="sm" type="none"/>
          </a:ln>
        </p:spPr>
      </p:cxnSp>
      <p:sp>
        <p:nvSpPr>
          <p:cNvPr id="264" name="Google Shape;264;p14"/>
          <p:cNvSpPr/>
          <p:nvPr/>
        </p:nvSpPr>
        <p:spPr>
          <a:xfrm>
            <a:off x="90764" y="1228858"/>
            <a:ext cx="3521175" cy="596900"/>
          </a:xfrm>
          <a:prstGeom prst="rect">
            <a:avLst/>
          </a:prstGeom>
          <a:noFill/>
          <a:ln>
            <a:noFill/>
          </a:ln>
        </p:spPr>
        <p:txBody>
          <a:bodyPr anchorCtr="0" anchor="ctr" bIns="75975" lIns="152000" spcFirstLastPara="1" rIns="152000" wrap="square" tIns="75975">
            <a:noAutofit/>
          </a:bodyPr>
          <a:lstStyle/>
          <a:p>
            <a:pPr indent="0" lvl="0" marL="0" marR="0" rtl="0" algn="ctr">
              <a:lnSpc>
                <a:spcPct val="100000"/>
              </a:lnSpc>
              <a:spcBef>
                <a:spcPts val="0"/>
              </a:spcBef>
              <a:spcAft>
                <a:spcPts val="0"/>
              </a:spcAft>
              <a:buNone/>
            </a:pPr>
            <a:r>
              <a:rPr b="1" i="0" lang="en-US" sz="1400" u="none" cap="none" strike="noStrike">
                <a:solidFill>
                  <a:srgbClr val="000000"/>
                </a:solidFill>
                <a:latin typeface="Calibri"/>
                <a:ea typeface="Calibri"/>
                <a:cs typeface="Calibri"/>
                <a:sym typeface="Calibri"/>
              </a:rPr>
              <a:t>1.</a:t>
            </a:r>
            <a:r>
              <a:rPr b="1" i="0" lang="en-US" sz="1600" u="none" cap="none" strike="noStrike">
                <a:solidFill>
                  <a:srgbClr val="000000"/>
                </a:solidFill>
                <a:latin typeface="Calibri"/>
                <a:ea typeface="Calibri"/>
                <a:cs typeface="Calibri"/>
                <a:sym typeface="Calibri"/>
              </a:rPr>
              <a:t>Conservación</a:t>
            </a:r>
            <a:r>
              <a:rPr b="1" i="0" lang="en-US" sz="1400" u="none" cap="none" strike="noStrike">
                <a:solidFill>
                  <a:srgbClr val="000000"/>
                </a:solidFill>
                <a:latin typeface="Calibri"/>
                <a:ea typeface="Calibri"/>
                <a:cs typeface="Calibri"/>
                <a:sym typeface="Calibri"/>
              </a:rPr>
              <a:t> de los recursos de</a:t>
            </a:r>
            <a:endParaRPr/>
          </a:p>
          <a:p>
            <a:pPr indent="0" lvl="0" marL="0" marR="0" rtl="0" algn="ctr">
              <a:lnSpc>
                <a:spcPct val="100000"/>
              </a:lnSpc>
              <a:spcBef>
                <a:spcPts val="0"/>
              </a:spcBef>
              <a:spcAft>
                <a:spcPts val="0"/>
              </a:spcAft>
              <a:buNone/>
            </a:pPr>
            <a:r>
              <a:rPr b="1" i="0" lang="en-US" sz="1400" u="none" cap="none" strike="noStrike">
                <a:solidFill>
                  <a:srgbClr val="000000"/>
                </a:solidFill>
                <a:latin typeface="Calibri"/>
                <a:ea typeface="Calibri"/>
                <a:cs typeface="Calibri"/>
                <a:sym typeface="Calibri"/>
              </a:rPr>
              <a:t>importancia aliment</a:t>
            </a:r>
            <a:r>
              <a:rPr b="1" lang="en-US">
                <a:latin typeface="Calibri"/>
                <a:ea typeface="Calibri"/>
                <a:cs typeface="Calibri"/>
                <a:sym typeface="Calibri"/>
              </a:rPr>
              <a:t>ario-nutricional</a:t>
            </a:r>
            <a:endParaRPr b="1" i="0" sz="1400" u="none" cap="none" strike="noStrike">
              <a:solidFill>
                <a:srgbClr val="000000"/>
              </a:solidFill>
              <a:latin typeface="Calibri"/>
              <a:ea typeface="Calibri"/>
              <a:cs typeface="Calibri"/>
              <a:sym typeface="Calibri"/>
            </a:endParaRPr>
          </a:p>
        </p:txBody>
      </p:sp>
      <p:sp>
        <p:nvSpPr>
          <p:cNvPr id="265" name="Google Shape;265;p14"/>
          <p:cNvSpPr/>
          <p:nvPr/>
        </p:nvSpPr>
        <p:spPr>
          <a:xfrm>
            <a:off x="339410" y="2563771"/>
            <a:ext cx="2804564" cy="291589"/>
          </a:xfrm>
          <a:prstGeom prst="rect">
            <a:avLst/>
          </a:prstGeom>
          <a:noFill/>
          <a:ln>
            <a:noFill/>
          </a:ln>
        </p:spPr>
        <p:txBody>
          <a:bodyPr anchorCtr="0" anchor="ctr" bIns="75975" lIns="152000" spcFirstLastPara="1" rIns="152000" wrap="square" tIns="75975">
            <a:noAutofit/>
          </a:bodyPr>
          <a:lstStyle/>
          <a:p>
            <a:pPr indent="0" lvl="0" marL="0" marR="0" rtl="0" algn="ctr">
              <a:lnSpc>
                <a:spcPct val="100000"/>
              </a:lnSpc>
              <a:spcBef>
                <a:spcPts val="0"/>
              </a:spcBef>
              <a:spcAft>
                <a:spcPts val="0"/>
              </a:spcAft>
              <a:buNone/>
            </a:pPr>
            <a:r>
              <a:rPr b="1" i="0" lang="en-US" sz="1400" u="none" cap="none" strike="noStrike">
                <a:solidFill>
                  <a:srgbClr val="C55A11"/>
                </a:solidFill>
                <a:latin typeface="Arial"/>
                <a:ea typeface="Arial"/>
                <a:cs typeface="Arial"/>
                <a:sym typeface="Arial"/>
              </a:rPr>
              <a:t>3.Salud, inocuidad y balance </a:t>
            </a:r>
            <a:endParaRPr/>
          </a:p>
          <a:p>
            <a:pPr indent="0" lvl="0" marL="0" marR="0" rtl="0" algn="ctr">
              <a:lnSpc>
                <a:spcPct val="100000"/>
              </a:lnSpc>
              <a:spcBef>
                <a:spcPts val="0"/>
              </a:spcBef>
              <a:spcAft>
                <a:spcPts val="0"/>
              </a:spcAft>
              <a:buNone/>
            </a:pPr>
            <a:r>
              <a:rPr b="1" i="0" lang="en-US" sz="1400" u="none" cap="none" strike="noStrike">
                <a:solidFill>
                  <a:srgbClr val="C55A11"/>
                </a:solidFill>
                <a:latin typeface="Arial"/>
                <a:ea typeface="Arial"/>
                <a:cs typeface="Arial"/>
                <a:sym typeface="Arial"/>
              </a:rPr>
              <a:t>nutricional</a:t>
            </a:r>
            <a:endParaRPr b="1" i="0" sz="1400" u="none" cap="none" strike="noStrike">
              <a:solidFill>
                <a:srgbClr val="C55A11"/>
              </a:solidFill>
              <a:latin typeface="Lato"/>
              <a:ea typeface="Lato"/>
              <a:cs typeface="Lato"/>
              <a:sym typeface="Lato"/>
            </a:endParaRPr>
          </a:p>
        </p:txBody>
      </p:sp>
      <p:sp>
        <p:nvSpPr>
          <p:cNvPr id="266" name="Google Shape;266;p14"/>
          <p:cNvSpPr/>
          <p:nvPr/>
        </p:nvSpPr>
        <p:spPr>
          <a:xfrm>
            <a:off x="-112856" y="2856134"/>
            <a:ext cx="3570973" cy="597159"/>
          </a:xfrm>
          <a:prstGeom prst="rect">
            <a:avLst/>
          </a:prstGeom>
          <a:noFill/>
          <a:ln>
            <a:noFill/>
          </a:ln>
        </p:spPr>
        <p:txBody>
          <a:bodyPr anchorCtr="0" anchor="ctr" bIns="75975" lIns="152000" spcFirstLastPara="1" rIns="152000" wrap="square" tIns="75975">
            <a:noAutofit/>
          </a:bodyPr>
          <a:lstStyle/>
          <a:p>
            <a:pPr indent="0" lvl="0" marL="0" marR="0" rtl="0" algn="ctr">
              <a:lnSpc>
                <a:spcPct val="100000"/>
              </a:lnSpc>
              <a:spcBef>
                <a:spcPts val="0"/>
              </a:spcBef>
              <a:spcAft>
                <a:spcPts val="0"/>
              </a:spcAft>
              <a:buNone/>
            </a:pPr>
            <a:r>
              <a:rPr b="1" i="0" lang="en-US" sz="1400" u="none" cap="none" strike="noStrike">
                <a:solidFill>
                  <a:srgbClr val="2E75B5"/>
                </a:solidFill>
                <a:latin typeface="Arial"/>
                <a:ea typeface="Arial"/>
                <a:cs typeface="Arial"/>
                <a:sym typeface="Arial"/>
              </a:rPr>
              <a:t>4.Revitalización del </a:t>
            </a:r>
            <a:endParaRPr/>
          </a:p>
          <a:p>
            <a:pPr indent="0" lvl="0" marL="0" marR="0" rtl="0" algn="ctr">
              <a:lnSpc>
                <a:spcPct val="100000"/>
              </a:lnSpc>
              <a:spcBef>
                <a:spcPts val="0"/>
              </a:spcBef>
              <a:spcAft>
                <a:spcPts val="0"/>
              </a:spcAft>
              <a:buNone/>
            </a:pPr>
            <a:r>
              <a:rPr b="1" i="0" lang="en-US" sz="1600" u="none" cap="none" strike="noStrike">
                <a:solidFill>
                  <a:srgbClr val="2E75B5"/>
                </a:solidFill>
                <a:latin typeface="Arial"/>
                <a:ea typeface="Arial"/>
                <a:cs typeface="Arial"/>
                <a:sym typeface="Arial"/>
              </a:rPr>
              <a:t>patrimonio gastronómico </a:t>
            </a:r>
            <a:endParaRPr/>
          </a:p>
        </p:txBody>
      </p:sp>
      <p:pic>
        <p:nvPicPr>
          <p:cNvPr id="267" name="Google Shape;267;p14"/>
          <p:cNvPicPr preferRelativeResize="0"/>
          <p:nvPr/>
        </p:nvPicPr>
        <p:blipFill rotWithShape="1">
          <a:blip r:embed="rId3">
            <a:alphaModFix/>
          </a:blip>
          <a:srcRect b="0" l="0" r="0" t="0"/>
          <a:stretch/>
        </p:blipFill>
        <p:spPr>
          <a:xfrm>
            <a:off x="6340702" y="1278007"/>
            <a:ext cx="225159" cy="211526"/>
          </a:xfrm>
          <a:prstGeom prst="rect">
            <a:avLst/>
          </a:prstGeom>
          <a:noFill/>
          <a:ln>
            <a:noFill/>
          </a:ln>
        </p:spPr>
      </p:pic>
      <p:pic>
        <p:nvPicPr>
          <p:cNvPr id="268" name="Google Shape;268;p14"/>
          <p:cNvPicPr preferRelativeResize="0"/>
          <p:nvPr/>
        </p:nvPicPr>
        <p:blipFill rotWithShape="1">
          <a:blip r:embed="rId4">
            <a:alphaModFix/>
          </a:blip>
          <a:srcRect b="0" l="0" r="0" t="0"/>
          <a:stretch/>
        </p:blipFill>
        <p:spPr>
          <a:xfrm>
            <a:off x="6302676" y="2287059"/>
            <a:ext cx="303965" cy="177682"/>
          </a:xfrm>
          <a:prstGeom prst="rect">
            <a:avLst/>
          </a:prstGeom>
          <a:noFill/>
          <a:ln>
            <a:noFill/>
          </a:ln>
        </p:spPr>
      </p:pic>
      <p:cxnSp>
        <p:nvCxnSpPr>
          <p:cNvPr id="269" name="Google Shape;269;p14"/>
          <p:cNvCxnSpPr/>
          <p:nvPr/>
        </p:nvCxnSpPr>
        <p:spPr>
          <a:xfrm rot="10800000">
            <a:off x="4572000" y="2803783"/>
            <a:ext cx="0" cy="1003259"/>
          </a:xfrm>
          <a:prstGeom prst="straightConnector1">
            <a:avLst/>
          </a:prstGeom>
          <a:noFill/>
          <a:ln cap="flat" cmpd="sng" w="12700">
            <a:solidFill>
              <a:srgbClr val="7F7F7F"/>
            </a:solidFill>
            <a:prstDash val="dash"/>
            <a:round/>
            <a:headEnd len="med" w="med" type="triangle"/>
            <a:tailEnd len="sm" w="sm" type="none"/>
          </a:ln>
        </p:spPr>
      </p:cxnSp>
      <p:sp>
        <p:nvSpPr>
          <p:cNvPr id="270" name="Google Shape;270;p14"/>
          <p:cNvSpPr txBox="1"/>
          <p:nvPr/>
        </p:nvSpPr>
        <p:spPr>
          <a:xfrm>
            <a:off x="4041913" y="2288027"/>
            <a:ext cx="1126435" cy="311609"/>
          </a:xfrm>
          <a:prstGeom prst="rect">
            <a:avLst/>
          </a:prstGeom>
          <a:noFill/>
          <a:ln>
            <a:noFill/>
          </a:ln>
        </p:spPr>
        <p:txBody>
          <a:bodyPr anchorCtr="0" anchor="t" bIns="45700" lIns="91400" spcFirstLastPara="1" rIns="91400" wrap="square" tIns="45700">
            <a:spAutoFit/>
          </a:bodyPr>
          <a:lstStyle/>
          <a:p>
            <a:pPr indent="0" lvl="0" marL="0" marR="0" rtl="0" algn="l">
              <a:lnSpc>
                <a:spcPct val="100000"/>
              </a:lnSpc>
              <a:spcBef>
                <a:spcPts val="0"/>
              </a:spcBef>
              <a:spcAft>
                <a:spcPts val="0"/>
              </a:spcAft>
              <a:buNone/>
            </a:pPr>
            <a:r>
              <a:rPr b="1" i="0" lang="en-US" sz="1400" u="none" cap="none" strike="noStrike">
                <a:solidFill>
                  <a:srgbClr val="000000"/>
                </a:solidFill>
                <a:latin typeface="Arial"/>
                <a:ea typeface="Arial"/>
                <a:cs typeface="Arial"/>
                <a:sym typeface="Arial"/>
              </a:rPr>
              <a:t>PNGCSS</a:t>
            </a:r>
            <a:endParaRPr/>
          </a:p>
        </p:txBody>
      </p:sp>
      <p:sp>
        <p:nvSpPr>
          <p:cNvPr id="271" name="Google Shape;271;p14"/>
          <p:cNvSpPr/>
          <p:nvPr/>
        </p:nvSpPr>
        <p:spPr>
          <a:xfrm>
            <a:off x="238548" y="1825758"/>
            <a:ext cx="3219553" cy="553968"/>
          </a:xfrm>
          <a:prstGeom prst="rect">
            <a:avLst/>
          </a:prstGeom>
          <a:noFill/>
          <a:ln>
            <a:noFill/>
          </a:ln>
        </p:spPr>
        <p:txBody>
          <a:bodyPr anchorCtr="0" anchor="t" bIns="45700" lIns="91400" spcFirstLastPara="1" rIns="91400" wrap="square" tIns="45700">
            <a:spAutoFit/>
          </a:bodyPr>
          <a:lstStyle/>
          <a:p>
            <a:pPr indent="0" lvl="0" marL="0" marR="0" rtl="0" algn="l">
              <a:lnSpc>
                <a:spcPct val="100000"/>
              </a:lnSpc>
              <a:spcBef>
                <a:spcPts val="0"/>
              </a:spcBef>
              <a:spcAft>
                <a:spcPts val="0"/>
              </a:spcAft>
              <a:buNone/>
            </a:pPr>
            <a:r>
              <a:rPr b="1" i="0" lang="en-US" sz="1600" u="none" cap="none" strike="noStrike">
                <a:solidFill>
                  <a:srgbClr val="385623"/>
                </a:solidFill>
                <a:latin typeface="Arial"/>
                <a:ea typeface="Arial"/>
                <a:cs typeface="Arial"/>
                <a:sym typeface="Arial"/>
              </a:rPr>
              <a:t>2.Producción sostenible </a:t>
            </a:r>
            <a:r>
              <a:rPr b="1" i="0" lang="en-US" sz="1400" u="none" cap="none" strike="noStrike">
                <a:solidFill>
                  <a:srgbClr val="385623"/>
                </a:solidFill>
                <a:latin typeface="Arial"/>
                <a:ea typeface="Arial"/>
                <a:cs typeface="Arial"/>
                <a:sym typeface="Arial"/>
              </a:rPr>
              <a:t>de alimentos y agricultura familiar </a:t>
            </a:r>
            <a:endParaRPr/>
          </a:p>
        </p:txBody>
      </p:sp>
      <p:sp>
        <p:nvSpPr>
          <p:cNvPr id="272" name="Google Shape;272;p14"/>
          <p:cNvSpPr/>
          <p:nvPr/>
        </p:nvSpPr>
        <p:spPr>
          <a:xfrm>
            <a:off x="148143" y="3514660"/>
            <a:ext cx="4572000" cy="584763"/>
          </a:xfrm>
          <a:prstGeom prst="rect">
            <a:avLst/>
          </a:prstGeom>
          <a:noFill/>
          <a:ln>
            <a:noFill/>
          </a:ln>
        </p:spPr>
        <p:txBody>
          <a:bodyPr anchorCtr="0" anchor="t" bIns="45700" lIns="91400" spcFirstLastPara="1" rIns="91400" wrap="square" tIns="45700">
            <a:spAutoFit/>
          </a:bodyPr>
          <a:lstStyle/>
          <a:p>
            <a:pPr indent="0" lvl="0" marL="0" marR="0" rtl="0" algn="l">
              <a:lnSpc>
                <a:spcPct val="100000"/>
              </a:lnSpc>
              <a:spcBef>
                <a:spcPts val="0"/>
              </a:spcBef>
              <a:spcAft>
                <a:spcPts val="0"/>
              </a:spcAft>
              <a:buNone/>
            </a:pPr>
            <a:r>
              <a:rPr b="1" i="0" lang="en-US" sz="1400" u="none" cap="none" strike="noStrike">
                <a:solidFill>
                  <a:srgbClr val="002060"/>
                </a:solidFill>
                <a:latin typeface="Arial"/>
                <a:ea typeface="Arial"/>
                <a:cs typeface="Arial"/>
                <a:sym typeface="Arial"/>
              </a:rPr>
              <a:t>5.Producto gastronómico, </a:t>
            </a:r>
            <a:endParaRPr/>
          </a:p>
          <a:p>
            <a:pPr indent="0" lvl="0" marL="0" marR="0" rtl="0" algn="l">
              <a:lnSpc>
                <a:spcPct val="100000"/>
              </a:lnSpc>
              <a:spcBef>
                <a:spcPts val="0"/>
              </a:spcBef>
              <a:spcAft>
                <a:spcPts val="0"/>
              </a:spcAft>
              <a:buNone/>
            </a:pPr>
            <a:r>
              <a:rPr b="1" i="0" lang="en-US" sz="1800" u="none" cap="none" strike="noStrike">
                <a:solidFill>
                  <a:srgbClr val="002060"/>
                </a:solidFill>
                <a:latin typeface="Arial"/>
                <a:ea typeface="Arial"/>
                <a:cs typeface="Arial"/>
                <a:sym typeface="Arial"/>
              </a:rPr>
              <a:t>calidad e innovación </a:t>
            </a:r>
            <a:endParaRPr b="1" i="0" sz="1800" u="none" cap="none" strike="noStrike">
              <a:solidFill>
                <a:srgbClr val="002060"/>
              </a:solidFill>
              <a:latin typeface="Arial"/>
              <a:ea typeface="Arial"/>
              <a:cs typeface="Arial"/>
              <a:sym typeface="Arial"/>
            </a:endParaRPr>
          </a:p>
        </p:txBody>
      </p:sp>
      <p:sp>
        <p:nvSpPr>
          <p:cNvPr id="273" name="Google Shape;273;p14"/>
          <p:cNvSpPr/>
          <p:nvPr/>
        </p:nvSpPr>
        <p:spPr>
          <a:xfrm>
            <a:off x="148143" y="4148518"/>
            <a:ext cx="3239929" cy="410851"/>
          </a:xfrm>
          <a:prstGeom prst="rect">
            <a:avLst/>
          </a:prstGeom>
          <a:noFill/>
          <a:ln>
            <a:noFill/>
          </a:ln>
        </p:spPr>
        <p:txBody>
          <a:bodyPr anchorCtr="0" anchor="t" bIns="45700" lIns="91400" spcFirstLastPara="1" rIns="91400" wrap="square" tIns="45700">
            <a:spAutoFit/>
          </a:bodyPr>
          <a:lstStyle/>
          <a:p>
            <a:pPr indent="-158692" lvl="0" marL="291363" marR="111717" rtl="0" algn="just">
              <a:lnSpc>
                <a:spcPct val="115000"/>
              </a:lnSpc>
              <a:spcBef>
                <a:spcPts val="0"/>
              </a:spcBef>
              <a:spcAft>
                <a:spcPts val="0"/>
              </a:spcAft>
              <a:buNone/>
            </a:pPr>
            <a:r>
              <a:rPr b="1" i="0" lang="en-US" sz="1800" u="none" cap="none" strike="noStrike">
                <a:solidFill>
                  <a:srgbClr val="000000"/>
                </a:solidFill>
                <a:latin typeface="Arial"/>
                <a:ea typeface="Arial"/>
                <a:cs typeface="Arial"/>
                <a:sym typeface="Arial"/>
              </a:rPr>
              <a:t>6.Turismo y gastronomía </a:t>
            </a:r>
            <a:endParaRPr b="1" i="0" sz="1800" u="none" cap="none" strike="noStrike">
              <a:solidFill>
                <a:srgbClr val="000000"/>
              </a:solidFill>
              <a:latin typeface="Arial"/>
              <a:ea typeface="Arial"/>
              <a:cs typeface="Arial"/>
              <a:sym typeface="Arial"/>
            </a:endParaRPr>
          </a:p>
        </p:txBody>
      </p:sp>
      <p:sp>
        <p:nvSpPr>
          <p:cNvPr id="274" name="Google Shape;274;p14"/>
          <p:cNvSpPr/>
          <p:nvPr/>
        </p:nvSpPr>
        <p:spPr>
          <a:xfrm>
            <a:off x="3458115" y="4114725"/>
            <a:ext cx="3571751" cy="400079"/>
          </a:xfrm>
          <a:prstGeom prst="rect">
            <a:avLst/>
          </a:prstGeom>
          <a:noFill/>
          <a:ln>
            <a:noFill/>
          </a:ln>
        </p:spPr>
        <p:txBody>
          <a:bodyPr anchorCtr="0" anchor="t" bIns="45700" lIns="91400" spcFirstLastPara="1" rIns="91400" wrap="square" tIns="45700">
            <a:spAutoFit/>
          </a:bodyPr>
          <a:lstStyle/>
          <a:p>
            <a:pPr indent="0" lvl="0" marL="0" marR="0" rtl="0" algn="l">
              <a:lnSpc>
                <a:spcPct val="100000"/>
              </a:lnSpc>
              <a:spcBef>
                <a:spcPts val="0"/>
              </a:spcBef>
              <a:spcAft>
                <a:spcPts val="0"/>
              </a:spcAft>
              <a:buNone/>
            </a:pPr>
            <a:r>
              <a:rPr b="1" i="0" lang="en-US" sz="1400" u="none" cap="none" strike="noStrike">
                <a:solidFill>
                  <a:srgbClr val="1E4E79"/>
                </a:solidFill>
                <a:latin typeface="Arial"/>
                <a:ea typeface="Arial"/>
                <a:cs typeface="Arial"/>
                <a:sym typeface="Arial"/>
              </a:rPr>
              <a:t>7. Cadenas de </a:t>
            </a:r>
            <a:r>
              <a:rPr b="1" i="0" lang="en-US" sz="2000" u="none" cap="none" strike="noStrike">
                <a:solidFill>
                  <a:srgbClr val="1E4E79"/>
                </a:solidFill>
                <a:latin typeface="Arial"/>
                <a:ea typeface="Arial"/>
                <a:cs typeface="Arial"/>
                <a:sym typeface="Arial"/>
              </a:rPr>
              <a:t>comercialización </a:t>
            </a:r>
            <a:endParaRPr b="1" i="0" sz="2000" u="none" cap="none" strike="noStrike">
              <a:solidFill>
                <a:srgbClr val="1E4E79"/>
              </a:solidFill>
              <a:latin typeface="Arial"/>
              <a:ea typeface="Arial"/>
              <a:cs typeface="Arial"/>
              <a:sym typeface="Arial"/>
            </a:endParaRPr>
          </a:p>
        </p:txBody>
      </p:sp>
      <p:sp>
        <p:nvSpPr>
          <p:cNvPr id="275" name="Google Shape;275;p14"/>
          <p:cNvSpPr/>
          <p:nvPr/>
        </p:nvSpPr>
        <p:spPr>
          <a:xfrm>
            <a:off x="4489955" y="3807041"/>
            <a:ext cx="3833040" cy="307746"/>
          </a:xfrm>
          <a:prstGeom prst="rect">
            <a:avLst/>
          </a:prstGeom>
          <a:noFill/>
          <a:ln>
            <a:noFill/>
          </a:ln>
        </p:spPr>
        <p:txBody>
          <a:bodyPr anchorCtr="0" anchor="t" bIns="45700" lIns="91400" spcFirstLastPara="1" rIns="91400" wrap="square" tIns="45700">
            <a:spAutoFit/>
          </a:bodyPr>
          <a:lstStyle/>
          <a:p>
            <a:pPr indent="0" lvl="0" marL="0" marR="0" rtl="0" algn="l">
              <a:lnSpc>
                <a:spcPct val="100000"/>
              </a:lnSpc>
              <a:spcBef>
                <a:spcPts val="0"/>
              </a:spcBef>
              <a:spcAft>
                <a:spcPts val="0"/>
              </a:spcAft>
              <a:buNone/>
            </a:pPr>
            <a:r>
              <a:rPr b="1" i="0" lang="en-US" sz="1400" u="none" cap="none" strike="noStrike">
                <a:solidFill>
                  <a:srgbClr val="548135"/>
                </a:solidFill>
                <a:latin typeface="Arial"/>
                <a:ea typeface="Arial"/>
                <a:cs typeface="Arial"/>
                <a:sym typeface="Arial"/>
              </a:rPr>
              <a:t>8. Cambio climático y carbono neutralidad </a:t>
            </a:r>
            <a:endParaRPr b="1" i="0" sz="1400" u="none" cap="none" strike="noStrike">
              <a:solidFill>
                <a:srgbClr val="548135"/>
              </a:solidFill>
              <a:latin typeface="Arial"/>
              <a:ea typeface="Arial"/>
              <a:cs typeface="Arial"/>
              <a:sym typeface="Arial"/>
            </a:endParaRPr>
          </a:p>
        </p:txBody>
      </p:sp>
      <p:sp>
        <p:nvSpPr>
          <p:cNvPr id="276" name="Google Shape;276;p14"/>
          <p:cNvSpPr/>
          <p:nvPr/>
        </p:nvSpPr>
        <p:spPr>
          <a:xfrm>
            <a:off x="6034163" y="3080151"/>
            <a:ext cx="3446524" cy="861762"/>
          </a:xfrm>
          <a:prstGeom prst="rect">
            <a:avLst/>
          </a:prstGeom>
          <a:noFill/>
          <a:ln>
            <a:noFill/>
          </a:ln>
        </p:spPr>
        <p:txBody>
          <a:bodyPr anchorCtr="0" anchor="t" bIns="45700" lIns="91400" spcFirstLastPara="1" rIns="91400" wrap="square" tIns="45700">
            <a:spAutoFit/>
          </a:bodyPr>
          <a:lstStyle/>
          <a:p>
            <a:pPr indent="0" lvl="0" marL="0" marR="0" rtl="0" algn="l">
              <a:lnSpc>
                <a:spcPct val="100000"/>
              </a:lnSpc>
              <a:spcBef>
                <a:spcPts val="0"/>
              </a:spcBef>
              <a:spcAft>
                <a:spcPts val="0"/>
              </a:spcAft>
              <a:buNone/>
            </a:pPr>
            <a:r>
              <a:rPr b="1" i="0" lang="en-US" sz="1400" u="none" cap="none" strike="noStrike">
                <a:solidFill>
                  <a:srgbClr val="385623"/>
                </a:solidFill>
                <a:latin typeface="Arial"/>
                <a:ea typeface="Arial"/>
                <a:cs typeface="Arial"/>
                <a:sym typeface="Arial"/>
              </a:rPr>
              <a:t>9. Generación y </a:t>
            </a:r>
            <a:endParaRPr/>
          </a:p>
          <a:p>
            <a:pPr indent="0" lvl="0" marL="0" marR="0" rtl="0" algn="l">
              <a:lnSpc>
                <a:spcPct val="100000"/>
              </a:lnSpc>
              <a:spcBef>
                <a:spcPts val="0"/>
              </a:spcBef>
              <a:spcAft>
                <a:spcPts val="0"/>
              </a:spcAft>
              <a:buNone/>
            </a:pPr>
            <a:r>
              <a:rPr b="1" i="0" lang="en-US" sz="1800" u="none" cap="none" strike="noStrike">
                <a:solidFill>
                  <a:srgbClr val="385623"/>
                </a:solidFill>
                <a:latin typeface="Arial"/>
                <a:ea typeface="Arial"/>
                <a:cs typeface="Arial"/>
                <a:sym typeface="Arial"/>
              </a:rPr>
              <a:t>diseminación del conocimiento </a:t>
            </a:r>
            <a:endParaRPr b="1" i="0" sz="1800" u="none" cap="none" strike="noStrike">
              <a:solidFill>
                <a:srgbClr val="385623"/>
              </a:solidFill>
              <a:latin typeface="Arial"/>
              <a:ea typeface="Arial"/>
              <a:cs typeface="Arial"/>
              <a:sym typeface="Arial"/>
            </a:endParaRPr>
          </a:p>
        </p:txBody>
      </p:sp>
      <p:sp>
        <p:nvSpPr>
          <p:cNvPr id="277" name="Google Shape;277;p14"/>
          <p:cNvSpPr/>
          <p:nvPr/>
        </p:nvSpPr>
        <p:spPr>
          <a:xfrm>
            <a:off x="6340699" y="2226459"/>
            <a:ext cx="3027287" cy="861762"/>
          </a:xfrm>
          <a:prstGeom prst="rect">
            <a:avLst/>
          </a:prstGeom>
          <a:noFill/>
          <a:ln>
            <a:noFill/>
          </a:ln>
        </p:spPr>
        <p:txBody>
          <a:bodyPr anchorCtr="0" anchor="t" bIns="45700" lIns="91400" spcFirstLastPara="1" rIns="91400" wrap="square" tIns="45700">
            <a:spAutoFit/>
          </a:bodyPr>
          <a:lstStyle/>
          <a:p>
            <a:pPr indent="0" lvl="0" marL="0" marR="0" rtl="0" algn="l">
              <a:lnSpc>
                <a:spcPct val="100000"/>
              </a:lnSpc>
              <a:spcBef>
                <a:spcPts val="0"/>
              </a:spcBef>
              <a:spcAft>
                <a:spcPts val="0"/>
              </a:spcAft>
              <a:buNone/>
            </a:pPr>
            <a:r>
              <a:rPr b="1" i="0" lang="en-US" sz="1400" u="none" cap="none" strike="noStrike">
                <a:solidFill>
                  <a:srgbClr val="595959"/>
                </a:solidFill>
                <a:latin typeface="Arial"/>
                <a:ea typeface="Arial"/>
                <a:cs typeface="Arial"/>
                <a:sym typeface="Arial"/>
              </a:rPr>
              <a:t>10. </a:t>
            </a:r>
            <a:r>
              <a:rPr b="1" i="0" lang="en-US" sz="1800" u="none" cap="none" strike="noStrike">
                <a:solidFill>
                  <a:srgbClr val="595959"/>
                </a:solidFill>
                <a:latin typeface="Arial"/>
                <a:ea typeface="Arial"/>
                <a:cs typeface="Arial"/>
                <a:sym typeface="Arial"/>
              </a:rPr>
              <a:t>Capacitación y profesionalismo </a:t>
            </a:r>
            <a:r>
              <a:rPr b="1" i="0" lang="en-US" sz="1400" u="none" cap="none" strike="noStrike">
                <a:solidFill>
                  <a:srgbClr val="595959"/>
                </a:solidFill>
                <a:latin typeface="Arial"/>
                <a:ea typeface="Arial"/>
                <a:cs typeface="Arial"/>
                <a:sym typeface="Arial"/>
              </a:rPr>
              <a:t>del </a:t>
            </a:r>
            <a:endParaRPr/>
          </a:p>
          <a:p>
            <a:pPr indent="0" lvl="0" marL="0" marR="0" rtl="0" algn="l">
              <a:lnSpc>
                <a:spcPct val="100000"/>
              </a:lnSpc>
              <a:spcBef>
                <a:spcPts val="0"/>
              </a:spcBef>
              <a:spcAft>
                <a:spcPts val="0"/>
              </a:spcAft>
              <a:buNone/>
            </a:pPr>
            <a:r>
              <a:rPr b="1" i="0" lang="en-US" sz="1400" u="none" cap="none" strike="noStrike">
                <a:solidFill>
                  <a:srgbClr val="595959"/>
                </a:solidFill>
                <a:latin typeface="Arial"/>
                <a:ea typeface="Arial"/>
                <a:cs typeface="Arial"/>
                <a:sym typeface="Arial"/>
              </a:rPr>
              <a:t>capital humano </a:t>
            </a:r>
            <a:endParaRPr b="1" i="0" sz="1400" u="none" cap="none" strike="noStrike">
              <a:solidFill>
                <a:srgbClr val="595959"/>
              </a:solidFill>
              <a:latin typeface="Arial"/>
              <a:ea typeface="Arial"/>
              <a:cs typeface="Arial"/>
              <a:sym typeface="Arial"/>
            </a:endParaRPr>
          </a:p>
        </p:txBody>
      </p:sp>
      <p:sp>
        <p:nvSpPr>
          <p:cNvPr id="278" name="Google Shape;278;p14"/>
          <p:cNvSpPr/>
          <p:nvPr/>
        </p:nvSpPr>
        <p:spPr>
          <a:xfrm>
            <a:off x="6045348" y="1627504"/>
            <a:ext cx="3333811" cy="587823"/>
          </a:xfrm>
          <a:prstGeom prst="rect">
            <a:avLst/>
          </a:prstGeom>
          <a:noFill/>
          <a:ln>
            <a:noFill/>
          </a:ln>
        </p:spPr>
        <p:txBody>
          <a:bodyPr anchorCtr="0" anchor="t" bIns="45700" lIns="91400" spcFirstLastPara="1" rIns="91400" wrap="square" tIns="45700">
            <a:spAutoFit/>
          </a:bodyPr>
          <a:lstStyle/>
          <a:p>
            <a:pPr indent="-158692" lvl="0" marL="291363" marR="111717" rtl="0" algn="l">
              <a:lnSpc>
                <a:spcPct val="115000"/>
              </a:lnSpc>
              <a:spcBef>
                <a:spcPts val="0"/>
              </a:spcBef>
              <a:spcAft>
                <a:spcPts val="0"/>
              </a:spcAft>
              <a:buNone/>
            </a:pPr>
            <a:r>
              <a:rPr b="1" i="0" lang="en-US" sz="1400" u="none" cap="none" strike="noStrike">
                <a:solidFill>
                  <a:srgbClr val="C00000"/>
                </a:solidFill>
                <a:latin typeface="Arial"/>
                <a:ea typeface="Arial"/>
                <a:cs typeface="Arial"/>
                <a:sym typeface="Arial"/>
              </a:rPr>
              <a:t>11. </a:t>
            </a:r>
            <a:r>
              <a:rPr b="0" i="0" lang="en-US" sz="1400" u="none" cap="none" strike="noStrike">
                <a:solidFill>
                  <a:srgbClr val="C00000"/>
                </a:solidFill>
                <a:latin typeface="Arial"/>
                <a:ea typeface="Arial"/>
                <a:cs typeface="Arial"/>
                <a:sym typeface="Arial"/>
              </a:rPr>
              <a:t>Educación en </a:t>
            </a:r>
            <a:r>
              <a:rPr b="0" i="0" lang="en-US" sz="1400" u="none" cap="none" strike="noStrike">
                <a:solidFill>
                  <a:srgbClr val="000000"/>
                </a:solidFill>
                <a:latin typeface="Arial"/>
                <a:ea typeface="Arial"/>
                <a:cs typeface="Arial"/>
                <a:sym typeface="Arial"/>
              </a:rPr>
              <a:t>gastronomía </a:t>
            </a:r>
            <a:r>
              <a:rPr b="1" i="0" lang="en-US" sz="1400" u="none" cap="none" strike="noStrike">
                <a:solidFill>
                  <a:srgbClr val="000000"/>
                </a:solidFill>
                <a:latin typeface="Arial"/>
                <a:ea typeface="Arial"/>
                <a:cs typeface="Arial"/>
                <a:sym typeface="Arial"/>
              </a:rPr>
              <a:t>sostenible y saludable </a:t>
            </a:r>
            <a:endParaRPr b="1" i="0" sz="1400" u="none" cap="none" strike="noStrike">
              <a:solidFill>
                <a:srgbClr val="000000"/>
              </a:solidFill>
              <a:latin typeface="Arial"/>
              <a:ea typeface="Arial"/>
              <a:cs typeface="Arial"/>
              <a:sym typeface="Arial"/>
            </a:endParaRPr>
          </a:p>
        </p:txBody>
      </p:sp>
      <p:sp>
        <p:nvSpPr>
          <p:cNvPr id="279" name="Google Shape;279;p14"/>
          <p:cNvSpPr/>
          <p:nvPr/>
        </p:nvSpPr>
        <p:spPr>
          <a:xfrm>
            <a:off x="5628910" y="1197722"/>
            <a:ext cx="3437099" cy="410851"/>
          </a:xfrm>
          <a:prstGeom prst="rect">
            <a:avLst/>
          </a:prstGeom>
          <a:noFill/>
          <a:ln>
            <a:noFill/>
          </a:ln>
        </p:spPr>
        <p:txBody>
          <a:bodyPr anchorCtr="0" anchor="t" bIns="45700" lIns="91400" spcFirstLastPara="1" rIns="91400" wrap="square" tIns="45700">
            <a:spAutoFit/>
          </a:bodyPr>
          <a:lstStyle/>
          <a:p>
            <a:pPr indent="-158692" lvl="0" marL="291363" marR="111717" rtl="0" algn="just">
              <a:lnSpc>
                <a:spcPct val="115000"/>
              </a:lnSpc>
              <a:spcBef>
                <a:spcPts val="0"/>
              </a:spcBef>
              <a:spcAft>
                <a:spcPts val="0"/>
              </a:spcAft>
              <a:buNone/>
            </a:pPr>
            <a:r>
              <a:rPr b="1" i="0" lang="en-US" sz="1400" u="none" cap="none" strike="noStrike">
                <a:solidFill>
                  <a:srgbClr val="548135"/>
                </a:solidFill>
                <a:latin typeface="Arial"/>
                <a:ea typeface="Arial"/>
                <a:cs typeface="Arial"/>
                <a:sym typeface="Arial"/>
              </a:rPr>
              <a:t>12.</a:t>
            </a:r>
            <a:r>
              <a:rPr b="0" i="0" lang="en-US" sz="1400" u="none" cap="none" strike="noStrike">
                <a:solidFill>
                  <a:srgbClr val="548135"/>
                </a:solidFill>
                <a:latin typeface="Arial"/>
                <a:ea typeface="Arial"/>
                <a:cs typeface="Arial"/>
                <a:sym typeface="Arial"/>
              </a:rPr>
              <a:t> </a:t>
            </a:r>
            <a:r>
              <a:rPr b="1" i="0" lang="en-US" sz="1800" u="none" cap="none" strike="noStrike">
                <a:solidFill>
                  <a:srgbClr val="548135"/>
                </a:solidFill>
                <a:latin typeface="Arial"/>
                <a:ea typeface="Arial"/>
                <a:cs typeface="Arial"/>
                <a:sym typeface="Arial"/>
              </a:rPr>
              <a:t>Comunicación</a:t>
            </a:r>
            <a:r>
              <a:rPr b="1" i="0" lang="en-US" sz="1400" u="none" cap="none" strike="noStrike">
                <a:solidFill>
                  <a:srgbClr val="548135"/>
                </a:solidFill>
                <a:latin typeface="Arial"/>
                <a:ea typeface="Arial"/>
                <a:cs typeface="Arial"/>
                <a:sym typeface="Arial"/>
              </a:rPr>
              <a:t> del PNGCSS</a:t>
            </a:r>
            <a:endParaRPr b="1" i="0" sz="1400" u="none" cap="none" strike="noStrike">
              <a:solidFill>
                <a:srgbClr val="548135"/>
              </a:solidFill>
              <a:latin typeface="Arial"/>
              <a:ea typeface="Arial"/>
              <a:cs typeface="Arial"/>
              <a:sym typeface="Arial"/>
            </a:endParaRPr>
          </a:p>
        </p:txBody>
      </p:sp>
      <p:pic>
        <p:nvPicPr>
          <p:cNvPr id="280" name="Google Shape;280;p14"/>
          <p:cNvPicPr preferRelativeResize="0"/>
          <p:nvPr/>
        </p:nvPicPr>
        <p:blipFill rotWithShape="1">
          <a:blip r:embed="rId5">
            <a:alphaModFix/>
          </a:blip>
          <a:srcRect b="0" l="0" r="0" t="0"/>
          <a:stretch/>
        </p:blipFill>
        <p:spPr>
          <a:xfrm>
            <a:off x="0" y="-1"/>
            <a:ext cx="2434143" cy="82190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60"/>
                                        </p:tgtEl>
                                        <p:attrNameLst>
                                          <p:attrName>style.visibility</p:attrName>
                                        </p:attrNameLst>
                                      </p:cBhvr>
                                      <p:to>
                                        <p:strVal val="visible"/>
                                      </p:to>
                                    </p:set>
                                    <p:animEffect filter="fade" transition="in">
                                      <p:cBhvr>
                                        <p:cTn dur="500"/>
                                        <p:tgtEl>
                                          <p:spTgt spid="26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4"/>
                                        </p:tgtEl>
                                        <p:attrNameLst>
                                          <p:attrName>style.visibility</p:attrName>
                                        </p:attrNameLst>
                                      </p:cBhvr>
                                      <p:to>
                                        <p:strVal val="visible"/>
                                      </p:to>
                                    </p:set>
                                  </p:childTnLst>
                                </p:cTn>
                              </p:par>
                              <p:par>
                                <p:cTn fill="hold" nodeType="withEffect" presetClass="entr" presetID="10" presetSubtype="0">
                                  <p:stCondLst>
                                    <p:cond delay="0"/>
                                  </p:stCondLst>
                                  <p:childTnLst>
                                    <p:set>
                                      <p:cBhvr>
                                        <p:cTn dur="1" fill="hold">
                                          <p:stCondLst>
                                            <p:cond delay="0"/>
                                          </p:stCondLst>
                                        </p:cTn>
                                        <p:tgtEl>
                                          <p:spTgt spid="261"/>
                                        </p:tgtEl>
                                        <p:attrNameLst>
                                          <p:attrName>style.visibility</p:attrName>
                                        </p:attrNameLst>
                                      </p:cBhvr>
                                      <p:to>
                                        <p:strVal val="visible"/>
                                      </p:to>
                                    </p:set>
                                    <p:animEffect filter="fade" transition="in">
                                      <p:cBhvr>
                                        <p:cTn dur="500"/>
                                        <p:tgtEl>
                                          <p:spTgt spid="261"/>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262"/>
                                        </p:tgtEl>
                                        <p:attrNameLst>
                                          <p:attrName>style.visibility</p:attrName>
                                        </p:attrNameLst>
                                      </p:cBhvr>
                                      <p:to>
                                        <p:strVal val="visible"/>
                                      </p:to>
                                    </p:set>
                                    <p:animEffect filter="fade" transition="in">
                                      <p:cBhvr>
                                        <p:cTn dur="500"/>
                                        <p:tgtEl>
                                          <p:spTgt spid="26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5"/>
                                        </p:tgtEl>
                                        <p:attrNameLst>
                                          <p:attrName>style.visibility</p:attrName>
                                        </p:attrNameLst>
                                      </p:cBhvr>
                                      <p:to>
                                        <p:strVal val="visible"/>
                                      </p:to>
                                    </p:set>
                                  </p:childTnLst>
                                </p:cTn>
                              </p:par>
                              <p:par>
                                <p:cTn fill="hold" nodeType="withEffect" presetClass="entr" presetID="10" presetSubtype="0">
                                  <p:stCondLst>
                                    <p:cond delay="0"/>
                                  </p:stCondLst>
                                  <p:childTnLst>
                                    <p:set>
                                      <p:cBhvr>
                                        <p:cTn dur="1" fill="hold">
                                          <p:stCondLst>
                                            <p:cond delay="0"/>
                                          </p:stCondLst>
                                        </p:cTn>
                                        <p:tgtEl>
                                          <p:spTgt spid="258"/>
                                        </p:tgtEl>
                                        <p:attrNameLst>
                                          <p:attrName>style.visibility</p:attrName>
                                        </p:attrNameLst>
                                      </p:cBhvr>
                                      <p:to>
                                        <p:strVal val="visible"/>
                                      </p:to>
                                    </p:set>
                                    <p:animEffect filter="fade" transition="in">
                                      <p:cBhvr>
                                        <p:cTn dur="500"/>
                                        <p:tgtEl>
                                          <p:spTgt spid="258"/>
                                        </p:tgtEl>
                                      </p:cBhvr>
                                    </p:animEffect>
                                  </p:childTnLst>
                                </p:cTn>
                              </p:par>
                              <p:par>
                                <p:cTn fill="hold" nodeType="withEffect" presetClass="entr" presetID="10" presetSubtype="0">
                                  <p:stCondLst>
                                    <p:cond delay="0"/>
                                  </p:stCondLst>
                                  <p:childTnLst>
                                    <p:set>
                                      <p:cBhvr>
                                        <p:cTn dur="1" fill="hold">
                                          <p:stCondLst>
                                            <p:cond delay="0"/>
                                          </p:stCondLst>
                                        </p:cTn>
                                        <p:tgtEl>
                                          <p:spTgt spid="267"/>
                                        </p:tgtEl>
                                        <p:attrNameLst>
                                          <p:attrName>style.visibility</p:attrName>
                                        </p:attrNameLst>
                                      </p:cBhvr>
                                      <p:to>
                                        <p:strVal val="visible"/>
                                      </p:to>
                                    </p:set>
                                    <p:animEffect filter="fade" transition="in">
                                      <p:cBhvr>
                                        <p:cTn dur="500"/>
                                        <p:tgtEl>
                                          <p:spTgt spid="267"/>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259"/>
                                        </p:tgtEl>
                                        <p:attrNameLst>
                                          <p:attrName>style.visibility</p:attrName>
                                        </p:attrNameLst>
                                      </p:cBhvr>
                                      <p:to>
                                        <p:strVal val="visible"/>
                                      </p:to>
                                    </p:set>
                                    <p:animEffect filter="fade" transition="in">
                                      <p:cBhvr>
                                        <p:cTn dur="500"/>
                                        <p:tgtEl>
                                          <p:spTgt spid="259"/>
                                        </p:tgtEl>
                                      </p:cBhvr>
                                    </p:animEffect>
                                  </p:childTnLst>
                                </p:cTn>
                              </p:par>
                              <p:par>
                                <p:cTn fill="hold" nodeType="withEffect" presetClass="entr" presetID="10" presetSubtype="0">
                                  <p:stCondLst>
                                    <p:cond delay="0"/>
                                  </p:stCondLst>
                                  <p:childTnLst>
                                    <p:set>
                                      <p:cBhvr>
                                        <p:cTn dur="1" fill="hold">
                                          <p:stCondLst>
                                            <p:cond delay="0"/>
                                          </p:stCondLst>
                                        </p:cTn>
                                        <p:tgtEl>
                                          <p:spTgt spid="268"/>
                                        </p:tgtEl>
                                        <p:attrNameLst>
                                          <p:attrName>style.visibility</p:attrName>
                                        </p:attrNameLst>
                                      </p:cBhvr>
                                      <p:to>
                                        <p:strVal val="visible"/>
                                      </p:to>
                                    </p:set>
                                    <p:animEffect filter="fade" transition="in">
                                      <p:cBhvr>
                                        <p:cTn dur="500"/>
                                        <p:tgtEl>
                                          <p:spTgt spid="268"/>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263"/>
                                        </p:tgtEl>
                                        <p:attrNameLst>
                                          <p:attrName>style.visibility</p:attrName>
                                        </p:attrNameLst>
                                      </p:cBhvr>
                                      <p:to>
                                        <p:strVal val="visible"/>
                                      </p:to>
                                    </p:set>
                                    <p:animEffect filter="fade" transition="in">
                                      <p:cBhvr>
                                        <p:cTn dur="500"/>
                                        <p:tgtEl>
                                          <p:spTgt spid="263"/>
                                        </p:tgtEl>
                                      </p:cBhvr>
                                    </p:animEffect>
                                  </p:childTnLst>
                                </p:cTn>
                              </p:par>
                              <p:par>
                                <p:cTn fill="hold" nodeType="withEffect" presetClass="entr" presetID="10" presetSubtype="0">
                                  <p:stCondLst>
                                    <p:cond delay="0"/>
                                  </p:stCondLst>
                                  <p:childTnLst>
                                    <p:set>
                                      <p:cBhvr>
                                        <p:cTn dur="1" fill="hold">
                                          <p:stCondLst>
                                            <p:cond delay="0"/>
                                          </p:stCondLst>
                                        </p:cTn>
                                        <p:tgtEl>
                                          <p:spTgt spid="266"/>
                                        </p:tgtEl>
                                        <p:attrNameLst>
                                          <p:attrName>style.visibility</p:attrName>
                                        </p:attrNameLst>
                                      </p:cBhvr>
                                      <p:to>
                                        <p:strVal val="visible"/>
                                      </p:to>
                                    </p:set>
                                    <p:animEffect filter="fade" transition="in">
                                      <p:cBhvr>
                                        <p:cTn dur="500"/>
                                        <p:tgtEl>
                                          <p:spTgt spid="266"/>
                                        </p:tgtEl>
                                      </p:cBhvr>
                                    </p:animEffect>
                                  </p:childTnLst>
                                </p:cTn>
                              </p:par>
                            </p:childTnLst>
                          </p:cTn>
                        </p:par>
                        <p:par>
                          <p:cTn fill="hold">
                            <p:stCondLst>
                              <p:cond delay="1500"/>
                            </p:stCondLst>
                            <p:childTnLst>
                              <p:par>
                                <p:cTn fill="hold" nodeType="afterEffect" presetClass="entr" presetID="10" presetSubtype="0">
                                  <p:stCondLst>
                                    <p:cond delay="0"/>
                                  </p:stCondLst>
                                  <p:childTnLst>
                                    <p:set>
                                      <p:cBhvr>
                                        <p:cTn dur="1" fill="hold">
                                          <p:stCondLst>
                                            <p:cond delay="0"/>
                                          </p:stCondLst>
                                        </p:cTn>
                                        <p:tgtEl>
                                          <p:spTgt spid="269"/>
                                        </p:tgtEl>
                                        <p:attrNameLst>
                                          <p:attrName>style.visibility</p:attrName>
                                        </p:attrNameLst>
                                      </p:cBhvr>
                                      <p:to>
                                        <p:strVal val="visible"/>
                                      </p:to>
                                    </p:set>
                                    <p:animEffect filter="fade" transition="in">
                                      <p:cBhvr>
                                        <p:cTn dur="500"/>
                                        <p:tgtEl>
                                          <p:spTgt spid="269"/>
                                        </p:tgtEl>
                                      </p:cBhvr>
                                    </p:animEffect>
                                  </p:childTnLst>
                                </p:cTn>
                              </p:par>
                              <p:par>
                                <p:cTn fill="hold" nodeType="withEffect" presetClass="entr" presetID="10" presetSubtype="0">
                                  <p:stCondLst>
                                    <p:cond delay="0"/>
                                  </p:stCondLst>
                                  <p:childTnLst>
                                    <p:set>
                                      <p:cBhvr>
                                        <p:cTn dur="1" fill="hold">
                                          <p:stCondLst>
                                            <p:cond delay="0"/>
                                          </p:stCondLst>
                                        </p:cTn>
                                        <p:tgtEl>
                                          <p:spTgt spid="256"/>
                                        </p:tgtEl>
                                        <p:attrNameLst>
                                          <p:attrName>style.visibility</p:attrName>
                                        </p:attrNameLst>
                                      </p:cBhvr>
                                      <p:to>
                                        <p:strVal val="visible"/>
                                      </p:to>
                                    </p:set>
                                    <p:animEffect filter="fade" transition="in">
                                      <p:cBhvr>
                                        <p:cTn dur="500"/>
                                        <p:tgtEl>
                                          <p:spTgt spid="25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7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7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7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7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7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7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7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7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7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4" name="Shape 284"/>
        <p:cNvGrpSpPr/>
        <p:nvPr/>
      </p:nvGrpSpPr>
      <p:grpSpPr>
        <a:xfrm>
          <a:off x="0" y="0"/>
          <a:ext cx="0" cy="0"/>
          <a:chOff x="0" y="0"/>
          <a:chExt cx="0" cy="0"/>
        </a:xfrm>
      </p:grpSpPr>
      <p:sp>
        <p:nvSpPr>
          <p:cNvPr id="285" name="Google Shape;285;p15"/>
          <p:cNvSpPr txBox="1"/>
          <p:nvPr>
            <p:ph type="title"/>
          </p:nvPr>
        </p:nvSpPr>
        <p:spPr>
          <a:xfrm>
            <a:off x="-29011" y="0"/>
            <a:ext cx="9178638" cy="1072661"/>
          </a:xfrm>
          <a:prstGeom prst="rect">
            <a:avLst/>
          </a:prstGeom>
          <a:solidFill>
            <a:srgbClr val="1E4E79"/>
          </a:solidFill>
          <a:ln>
            <a:noFill/>
          </a:ln>
        </p:spPr>
        <p:txBody>
          <a:bodyPr anchorCtr="0" anchor="ctr" bIns="38375" lIns="76750" spcFirstLastPara="1" rIns="76750" wrap="square" tIns="38375">
            <a:noAutofit/>
          </a:bodyPr>
          <a:lstStyle/>
          <a:p>
            <a:pPr indent="0" lvl="0" marL="0" rtl="0" algn="ctr">
              <a:lnSpc>
                <a:spcPct val="90000"/>
              </a:lnSpc>
              <a:spcBef>
                <a:spcPts val="0"/>
              </a:spcBef>
              <a:spcAft>
                <a:spcPts val="0"/>
              </a:spcAft>
              <a:buClr>
                <a:srgbClr val="F2F2F2"/>
              </a:buClr>
              <a:buSzPts val="3700"/>
              <a:buFont typeface="Calibri"/>
              <a:buNone/>
            </a:pPr>
            <a:r>
              <a:rPr b="1" lang="en-US">
                <a:solidFill>
                  <a:srgbClr val="F2F2F2"/>
                </a:solidFill>
              </a:rPr>
              <a:t>Mesa Gastronómica Nacional </a:t>
            </a:r>
            <a:br>
              <a:rPr b="1" lang="en-US">
                <a:solidFill>
                  <a:schemeClr val="lt1"/>
                </a:solidFill>
              </a:rPr>
            </a:br>
            <a:r>
              <a:rPr b="1" lang="en-US" sz="1600">
                <a:solidFill>
                  <a:schemeClr val="lt1"/>
                </a:solidFill>
              </a:rPr>
              <a:t>Bajo los principios del Plan Nacional de La Gastronomía Sostenible y Saludable  </a:t>
            </a:r>
            <a:endParaRPr b="1" sz="1600">
              <a:solidFill>
                <a:schemeClr val="lt1"/>
              </a:solidFill>
            </a:endParaRPr>
          </a:p>
        </p:txBody>
      </p:sp>
      <p:sp>
        <p:nvSpPr>
          <p:cNvPr id="286" name="Google Shape;286;p15"/>
          <p:cNvSpPr/>
          <p:nvPr/>
        </p:nvSpPr>
        <p:spPr>
          <a:xfrm>
            <a:off x="3576709" y="2226212"/>
            <a:ext cx="1835835" cy="960120"/>
          </a:xfrm>
          <a:prstGeom prst="ellipse">
            <a:avLst/>
          </a:prstGeom>
          <a:solidFill>
            <a:srgbClr val="7B7B7B"/>
          </a:solidFill>
          <a:ln cap="flat" cmpd="sng" w="12700">
            <a:solidFill>
              <a:srgbClr val="42719B"/>
            </a:solidFill>
            <a:prstDash val="solid"/>
            <a:miter lim="800000"/>
            <a:headEnd len="sm" w="sm" type="none"/>
            <a:tailEnd len="sm" w="sm" type="none"/>
          </a:ln>
        </p:spPr>
        <p:txBody>
          <a:bodyPr anchorCtr="0" anchor="ctr" bIns="38375" lIns="76750" spcFirstLastPara="1" rIns="76750" wrap="square" tIns="38375">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rgbClr val="FFFFFF"/>
              </a:solidFill>
              <a:latin typeface="Calibri"/>
              <a:ea typeface="Calibri"/>
              <a:cs typeface="Calibri"/>
              <a:sym typeface="Calibri"/>
            </a:endParaRPr>
          </a:p>
        </p:txBody>
      </p:sp>
      <p:sp>
        <p:nvSpPr>
          <p:cNvPr id="287" name="Google Shape;287;p15"/>
          <p:cNvSpPr/>
          <p:nvPr/>
        </p:nvSpPr>
        <p:spPr>
          <a:xfrm>
            <a:off x="4304719" y="1994122"/>
            <a:ext cx="379828" cy="158261"/>
          </a:xfrm>
          <a:prstGeom prst="ellipse">
            <a:avLst/>
          </a:prstGeom>
          <a:solidFill>
            <a:srgbClr val="C55A11"/>
          </a:solidFill>
          <a:ln cap="flat" cmpd="sng" w="12700">
            <a:solidFill>
              <a:srgbClr val="42719B"/>
            </a:solidFill>
            <a:prstDash val="solid"/>
            <a:miter lim="800000"/>
            <a:headEnd len="sm" w="sm" type="none"/>
            <a:tailEnd len="sm" w="sm" type="none"/>
          </a:ln>
        </p:spPr>
        <p:txBody>
          <a:bodyPr anchorCtr="0" anchor="ctr" bIns="38375" lIns="76750" spcFirstLastPara="1" rIns="76750" wrap="square" tIns="38375">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rgbClr val="FFFFFF"/>
              </a:solidFill>
              <a:latin typeface="Calibri"/>
              <a:ea typeface="Calibri"/>
              <a:cs typeface="Calibri"/>
              <a:sym typeface="Calibri"/>
            </a:endParaRPr>
          </a:p>
        </p:txBody>
      </p:sp>
      <p:pic>
        <p:nvPicPr>
          <p:cNvPr id="288" name="Google Shape;288;p15"/>
          <p:cNvPicPr preferRelativeResize="0"/>
          <p:nvPr/>
        </p:nvPicPr>
        <p:blipFill rotWithShape="1">
          <a:blip r:embed="rId3">
            <a:alphaModFix/>
          </a:blip>
          <a:srcRect b="0" l="0" r="0" t="0"/>
          <a:stretch/>
        </p:blipFill>
        <p:spPr>
          <a:xfrm>
            <a:off x="3786832" y="2067767"/>
            <a:ext cx="388653" cy="169179"/>
          </a:xfrm>
          <a:prstGeom prst="rect">
            <a:avLst/>
          </a:prstGeom>
          <a:noFill/>
          <a:ln>
            <a:noFill/>
          </a:ln>
        </p:spPr>
      </p:pic>
      <p:pic>
        <p:nvPicPr>
          <p:cNvPr id="289" name="Google Shape;289;p15"/>
          <p:cNvPicPr preferRelativeResize="0"/>
          <p:nvPr/>
        </p:nvPicPr>
        <p:blipFill rotWithShape="1">
          <a:blip r:embed="rId3">
            <a:alphaModFix/>
          </a:blip>
          <a:srcRect b="0" l="0" r="0" t="0"/>
          <a:stretch/>
        </p:blipFill>
        <p:spPr>
          <a:xfrm>
            <a:off x="4813772" y="2057033"/>
            <a:ext cx="388653" cy="169179"/>
          </a:xfrm>
          <a:prstGeom prst="rect">
            <a:avLst/>
          </a:prstGeom>
          <a:noFill/>
          <a:ln>
            <a:noFill/>
          </a:ln>
        </p:spPr>
      </p:pic>
      <p:sp>
        <p:nvSpPr>
          <p:cNvPr id="290" name="Google Shape;290;p15"/>
          <p:cNvSpPr/>
          <p:nvPr/>
        </p:nvSpPr>
        <p:spPr>
          <a:xfrm>
            <a:off x="5495199" y="2627167"/>
            <a:ext cx="379828" cy="158261"/>
          </a:xfrm>
          <a:prstGeom prst="ellipse">
            <a:avLst/>
          </a:prstGeom>
          <a:solidFill>
            <a:srgbClr val="C55A11"/>
          </a:solidFill>
          <a:ln cap="flat" cmpd="sng" w="12700">
            <a:solidFill>
              <a:srgbClr val="42719B"/>
            </a:solidFill>
            <a:prstDash val="solid"/>
            <a:miter lim="800000"/>
            <a:headEnd len="sm" w="sm" type="none"/>
            <a:tailEnd len="sm" w="sm" type="none"/>
          </a:ln>
        </p:spPr>
        <p:txBody>
          <a:bodyPr anchorCtr="0" anchor="ctr" bIns="38375" lIns="76750" spcFirstLastPara="1" rIns="76750" wrap="square" tIns="38375">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rgbClr val="FFFFFF"/>
              </a:solidFill>
              <a:latin typeface="Calibri"/>
              <a:ea typeface="Calibri"/>
              <a:cs typeface="Calibri"/>
              <a:sym typeface="Calibri"/>
            </a:endParaRPr>
          </a:p>
        </p:txBody>
      </p:sp>
      <p:sp>
        <p:nvSpPr>
          <p:cNvPr id="291" name="Google Shape;291;p15"/>
          <p:cNvSpPr/>
          <p:nvPr/>
        </p:nvSpPr>
        <p:spPr>
          <a:xfrm>
            <a:off x="4822597" y="2073252"/>
            <a:ext cx="379828" cy="158261"/>
          </a:xfrm>
          <a:prstGeom prst="ellipse">
            <a:avLst/>
          </a:prstGeom>
          <a:solidFill>
            <a:srgbClr val="C55A11"/>
          </a:solidFill>
          <a:ln cap="flat" cmpd="sng" w="12700">
            <a:solidFill>
              <a:srgbClr val="42719B"/>
            </a:solidFill>
            <a:prstDash val="solid"/>
            <a:miter lim="800000"/>
            <a:headEnd len="sm" w="sm" type="none"/>
            <a:tailEnd len="sm" w="sm" type="none"/>
          </a:ln>
        </p:spPr>
        <p:txBody>
          <a:bodyPr anchorCtr="0" anchor="ctr" bIns="38375" lIns="76750" spcFirstLastPara="1" rIns="76750" wrap="square" tIns="38375">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rgbClr val="FFFFFF"/>
              </a:solidFill>
              <a:latin typeface="Calibri"/>
              <a:ea typeface="Calibri"/>
              <a:cs typeface="Calibri"/>
              <a:sym typeface="Calibri"/>
            </a:endParaRPr>
          </a:p>
        </p:txBody>
      </p:sp>
      <p:sp>
        <p:nvSpPr>
          <p:cNvPr id="292" name="Google Shape;292;p15"/>
          <p:cNvSpPr/>
          <p:nvPr/>
        </p:nvSpPr>
        <p:spPr>
          <a:xfrm>
            <a:off x="3133551" y="2627166"/>
            <a:ext cx="379828" cy="158261"/>
          </a:xfrm>
          <a:prstGeom prst="ellipse">
            <a:avLst/>
          </a:prstGeom>
          <a:solidFill>
            <a:srgbClr val="C55A11"/>
          </a:solidFill>
          <a:ln cap="flat" cmpd="sng" w="12700">
            <a:solidFill>
              <a:srgbClr val="42719B"/>
            </a:solidFill>
            <a:prstDash val="solid"/>
            <a:miter lim="800000"/>
            <a:headEnd len="sm" w="sm" type="none"/>
            <a:tailEnd len="sm" w="sm" type="none"/>
          </a:ln>
        </p:spPr>
        <p:txBody>
          <a:bodyPr anchorCtr="0" anchor="ctr" bIns="38375" lIns="76750" spcFirstLastPara="1" rIns="76750" wrap="square" tIns="38375">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rgbClr val="FFFFFF"/>
              </a:solidFill>
              <a:latin typeface="Calibri"/>
              <a:ea typeface="Calibri"/>
              <a:cs typeface="Calibri"/>
              <a:sym typeface="Calibri"/>
            </a:endParaRPr>
          </a:p>
        </p:txBody>
      </p:sp>
      <p:sp>
        <p:nvSpPr>
          <p:cNvPr id="293" name="Google Shape;293;p15"/>
          <p:cNvSpPr/>
          <p:nvPr/>
        </p:nvSpPr>
        <p:spPr>
          <a:xfrm>
            <a:off x="3302775" y="2943847"/>
            <a:ext cx="379828" cy="220844"/>
          </a:xfrm>
          <a:prstGeom prst="ellipse">
            <a:avLst/>
          </a:prstGeom>
          <a:solidFill>
            <a:srgbClr val="C55A11"/>
          </a:solidFill>
          <a:ln cap="flat" cmpd="sng" w="12700">
            <a:solidFill>
              <a:srgbClr val="42719B"/>
            </a:solidFill>
            <a:prstDash val="solid"/>
            <a:miter lim="800000"/>
            <a:headEnd len="sm" w="sm" type="none"/>
            <a:tailEnd len="sm" w="sm" type="none"/>
          </a:ln>
        </p:spPr>
        <p:txBody>
          <a:bodyPr anchorCtr="0" anchor="ctr" bIns="38375" lIns="76750" spcFirstLastPara="1" rIns="76750" wrap="square" tIns="38375">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rgbClr val="FFFFFF"/>
              </a:solidFill>
              <a:latin typeface="Calibri"/>
              <a:ea typeface="Calibri"/>
              <a:cs typeface="Calibri"/>
              <a:sym typeface="Calibri"/>
            </a:endParaRPr>
          </a:p>
        </p:txBody>
      </p:sp>
      <p:sp>
        <p:nvSpPr>
          <p:cNvPr id="294" name="Google Shape;294;p15"/>
          <p:cNvSpPr/>
          <p:nvPr/>
        </p:nvSpPr>
        <p:spPr>
          <a:xfrm>
            <a:off x="3764347" y="3199325"/>
            <a:ext cx="379828" cy="246211"/>
          </a:xfrm>
          <a:prstGeom prst="ellipse">
            <a:avLst/>
          </a:prstGeom>
          <a:solidFill>
            <a:srgbClr val="C55A11"/>
          </a:solidFill>
          <a:ln cap="flat" cmpd="sng" w="12700">
            <a:solidFill>
              <a:srgbClr val="42719B"/>
            </a:solidFill>
            <a:prstDash val="solid"/>
            <a:miter lim="800000"/>
            <a:headEnd len="sm" w="sm" type="none"/>
            <a:tailEnd len="sm" w="sm" type="none"/>
          </a:ln>
        </p:spPr>
        <p:txBody>
          <a:bodyPr anchorCtr="0" anchor="ctr" bIns="38375" lIns="76750" spcFirstLastPara="1" rIns="76750" wrap="square" tIns="38375">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rgbClr val="FFFFFF"/>
              </a:solidFill>
              <a:latin typeface="Calibri"/>
              <a:ea typeface="Calibri"/>
              <a:cs typeface="Calibri"/>
              <a:sym typeface="Calibri"/>
            </a:endParaRPr>
          </a:p>
        </p:txBody>
      </p:sp>
      <p:sp>
        <p:nvSpPr>
          <p:cNvPr id="295" name="Google Shape;295;p15"/>
          <p:cNvSpPr/>
          <p:nvPr/>
        </p:nvSpPr>
        <p:spPr>
          <a:xfrm>
            <a:off x="4337271" y="3272542"/>
            <a:ext cx="379828" cy="222794"/>
          </a:xfrm>
          <a:prstGeom prst="ellipse">
            <a:avLst/>
          </a:prstGeom>
          <a:solidFill>
            <a:srgbClr val="C55A11"/>
          </a:solidFill>
          <a:ln cap="flat" cmpd="sng" w="12700">
            <a:solidFill>
              <a:srgbClr val="42719B"/>
            </a:solidFill>
            <a:prstDash val="solid"/>
            <a:miter lim="800000"/>
            <a:headEnd len="sm" w="sm" type="none"/>
            <a:tailEnd len="sm" w="sm" type="none"/>
          </a:ln>
        </p:spPr>
        <p:txBody>
          <a:bodyPr anchorCtr="0" anchor="ctr" bIns="38375" lIns="76750" spcFirstLastPara="1" rIns="76750" wrap="square" tIns="38375">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rgbClr val="FFFFFF"/>
              </a:solidFill>
              <a:latin typeface="Calibri"/>
              <a:ea typeface="Calibri"/>
              <a:cs typeface="Calibri"/>
              <a:sym typeface="Calibri"/>
            </a:endParaRPr>
          </a:p>
        </p:txBody>
      </p:sp>
      <p:sp>
        <p:nvSpPr>
          <p:cNvPr id="296" name="Google Shape;296;p15"/>
          <p:cNvSpPr/>
          <p:nvPr/>
        </p:nvSpPr>
        <p:spPr>
          <a:xfrm>
            <a:off x="4959539" y="3165374"/>
            <a:ext cx="379828" cy="239499"/>
          </a:xfrm>
          <a:prstGeom prst="ellipse">
            <a:avLst/>
          </a:prstGeom>
          <a:solidFill>
            <a:srgbClr val="C55A11"/>
          </a:solidFill>
          <a:ln cap="flat" cmpd="sng" w="12700">
            <a:solidFill>
              <a:srgbClr val="42719B"/>
            </a:solidFill>
            <a:prstDash val="solid"/>
            <a:miter lim="800000"/>
            <a:headEnd len="sm" w="sm" type="none"/>
            <a:tailEnd len="sm" w="sm" type="none"/>
          </a:ln>
        </p:spPr>
        <p:txBody>
          <a:bodyPr anchorCtr="0" anchor="ctr" bIns="38375" lIns="76750" spcFirstLastPara="1" rIns="76750" wrap="square" tIns="38375">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rgbClr val="FFFFFF"/>
              </a:solidFill>
              <a:latin typeface="Calibri"/>
              <a:ea typeface="Calibri"/>
              <a:cs typeface="Calibri"/>
              <a:sym typeface="Calibri"/>
            </a:endParaRPr>
          </a:p>
        </p:txBody>
      </p:sp>
      <p:sp>
        <p:nvSpPr>
          <p:cNvPr id="297" name="Google Shape;297;p15"/>
          <p:cNvSpPr/>
          <p:nvPr/>
        </p:nvSpPr>
        <p:spPr>
          <a:xfrm>
            <a:off x="5339367" y="2937122"/>
            <a:ext cx="379828" cy="228252"/>
          </a:xfrm>
          <a:prstGeom prst="ellipse">
            <a:avLst/>
          </a:prstGeom>
          <a:solidFill>
            <a:srgbClr val="C55A11"/>
          </a:solidFill>
          <a:ln cap="flat" cmpd="sng" w="12700">
            <a:solidFill>
              <a:srgbClr val="42719B"/>
            </a:solidFill>
            <a:prstDash val="solid"/>
            <a:miter lim="800000"/>
            <a:headEnd len="sm" w="sm" type="none"/>
            <a:tailEnd len="sm" w="sm" type="none"/>
          </a:ln>
        </p:spPr>
        <p:txBody>
          <a:bodyPr anchorCtr="0" anchor="ctr" bIns="38375" lIns="76750" spcFirstLastPara="1" rIns="76750" wrap="square" tIns="38375">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rgbClr val="FFFFFF"/>
              </a:solidFill>
              <a:latin typeface="Calibri"/>
              <a:ea typeface="Calibri"/>
              <a:cs typeface="Calibri"/>
              <a:sym typeface="Calibri"/>
            </a:endParaRPr>
          </a:p>
        </p:txBody>
      </p:sp>
      <p:sp>
        <p:nvSpPr>
          <p:cNvPr id="298" name="Google Shape;298;p15"/>
          <p:cNvSpPr/>
          <p:nvPr/>
        </p:nvSpPr>
        <p:spPr>
          <a:xfrm>
            <a:off x="5358542" y="2298241"/>
            <a:ext cx="379828" cy="158261"/>
          </a:xfrm>
          <a:prstGeom prst="ellipse">
            <a:avLst/>
          </a:prstGeom>
          <a:solidFill>
            <a:srgbClr val="C55A11"/>
          </a:solidFill>
          <a:ln cap="flat" cmpd="sng" w="12700">
            <a:solidFill>
              <a:srgbClr val="42719B"/>
            </a:solidFill>
            <a:prstDash val="solid"/>
            <a:miter lim="800000"/>
            <a:headEnd len="sm" w="sm" type="none"/>
            <a:tailEnd len="sm" w="sm" type="none"/>
          </a:ln>
        </p:spPr>
        <p:txBody>
          <a:bodyPr anchorCtr="0" anchor="ctr" bIns="38375" lIns="76750" spcFirstLastPara="1" rIns="76750" wrap="square" tIns="38375">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rgbClr val="FFFFFF"/>
              </a:solidFill>
              <a:latin typeface="Calibri"/>
              <a:ea typeface="Calibri"/>
              <a:cs typeface="Calibri"/>
              <a:sym typeface="Calibri"/>
            </a:endParaRPr>
          </a:p>
        </p:txBody>
      </p:sp>
      <p:sp>
        <p:nvSpPr>
          <p:cNvPr id="299" name="Google Shape;299;p15"/>
          <p:cNvSpPr/>
          <p:nvPr/>
        </p:nvSpPr>
        <p:spPr>
          <a:xfrm>
            <a:off x="4304715" y="2594409"/>
            <a:ext cx="412376" cy="158261"/>
          </a:xfrm>
          <a:prstGeom prst="ellipse">
            <a:avLst/>
          </a:prstGeom>
          <a:solidFill>
            <a:srgbClr val="C4E0B2"/>
          </a:solidFill>
          <a:ln cap="flat" cmpd="sng" w="12700">
            <a:solidFill>
              <a:srgbClr val="42719B"/>
            </a:solidFill>
            <a:prstDash val="solid"/>
            <a:miter lim="800000"/>
            <a:headEnd len="sm" w="sm" type="none"/>
            <a:tailEnd len="sm" w="sm" type="none"/>
          </a:ln>
        </p:spPr>
        <p:txBody>
          <a:bodyPr anchorCtr="0" anchor="ctr" bIns="38375" lIns="76750" spcFirstLastPara="1" rIns="76750" wrap="square" tIns="38375">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rgbClr val="FFFFFF"/>
              </a:solidFill>
              <a:latin typeface="Calibri"/>
              <a:ea typeface="Calibri"/>
              <a:cs typeface="Calibri"/>
              <a:sym typeface="Calibri"/>
            </a:endParaRPr>
          </a:p>
        </p:txBody>
      </p:sp>
      <p:cxnSp>
        <p:nvCxnSpPr>
          <p:cNvPr id="300" name="Google Shape;300;p15"/>
          <p:cNvCxnSpPr/>
          <p:nvPr/>
        </p:nvCxnSpPr>
        <p:spPr>
          <a:xfrm flipH="1" rot="10800000">
            <a:off x="1444364" y="2706284"/>
            <a:ext cx="2731120" cy="18889"/>
          </a:xfrm>
          <a:prstGeom prst="straightConnector1">
            <a:avLst/>
          </a:prstGeom>
          <a:noFill/>
          <a:ln cap="flat" cmpd="sng" w="57150">
            <a:solidFill>
              <a:srgbClr val="F4B081"/>
            </a:solidFill>
            <a:prstDash val="solid"/>
            <a:miter lim="800000"/>
            <a:headEnd len="sm" w="sm" type="none"/>
            <a:tailEnd len="med" w="med" type="triangle"/>
          </a:ln>
        </p:spPr>
      </p:cxnSp>
      <p:cxnSp>
        <p:nvCxnSpPr>
          <p:cNvPr id="301" name="Google Shape;301;p15"/>
          <p:cNvCxnSpPr/>
          <p:nvPr/>
        </p:nvCxnSpPr>
        <p:spPr>
          <a:xfrm flipH="1" rot="10800000">
            <a:off x="1677572" y="2785404"/>
            <a:ext cx="2627141" cy="914818"/>
          </a:xfrm>
          <a:prstGeom prst="straightConnector1">
            <a:avLst/>
          </a:prstGeom>
          <a:noFill/>
          <a:ln cap="flat" cmpd="sng" w="57150">
            <a:solidFill>
              <a:srgbClr val="F4B081"/>
            </a:solidFill>
            <a:prstDash val="solid"/>
            <a:miter lim="800000"/>
            <a:headEnd len="sm" w="sm" type="none"/>
            <a:tailEnd len="med" w="med" type="triangle"/>
          </a:ln>
        </p:spPr>
      </p:cxnSp>
      <p:cxnSp>
        <p:nvCxnSpPr>
          <p:cNvPr id="302" name="Google Shape;302;p15"/>
          <p:cNvCxnSpPr/>
          <p:nvPr/>
        </p:nvCxnSpPr>
        <p:spPr>
          <a:xfrm flipH="1" rot="10800000">
            <a:off x="2970191" y="2813443"/>
            <a:ext cx="1485796" cy="1449527"/>
          </a:xfrm>
          <a:prstGeom prst="straightConnector1">
            <a:avLst/>
          </a:prstGeom>
          <a:noFill/>
          <a:ln cap="flat" cmpd="sng" w="57150">
            <a:solidFill>
              <a:srgbClr val="F4B081"/>
            </a:solidFill>
            <a:prstDash val="solid"/>
            <a:miter lim="800000"/>
            <a:headEnd len="sm" w="sm" type="none"/>
            <a:tailEnd len="med" w="med" type="triangle"/>
          </a:ln>
        </p:spPr>
      </p:cxnSp>
      <p:cxnSp>
        <p:nvCxnSpPr>
          <p:cNvPr id="303" name="Google Shape;303;p15"/>
          <p:cNvCxnSpPr/>
          <p:nvPr/>
        </p:nvCxnSpPr>
        <p:spPr>
          <a:xfrm flipH="1" rot="10800000">
            <a:off x="4520433" y="2840615"/>
            <a:ext cx="19059" cy="1562873"/>
          </a:xfrm>
          <a:prstGeom prst="straightConnector1">
            <a:avLst/>
          </a:prstGeom>
          <a:noFill/>
          <a:ln cap="flat" cmpd="sng" w="57150">
            <a:solidFill>
              <a:srgbClr val="F4B081"/>
            </a:solidFill>
            <a:prstDash val="solid"/>
            <a:miter lim="800000"/>
            <a:headEnd len="sm" w="sm" type="none"/>
            <a:tailEnd len="med" w="med" type="triangle"/>
          </a:ln>
        </p:spPr>
      </p:cxnSp>
      <p:cxnSp>
        <p:nvCxnSpPr>
          <p:cNvPr id="304" name="Google Shape;304;p15"/>
          <p:cNvCxnSpPr/>
          <p:nvPr/>
        </p:nvCxnSpPr>
        <p:spPr>
          <a:xfrm>
            <a:off x="1248325" y="1775401"/>
            <a:ext cx="3056423" cy="821069"/>
          </a:xfrm>
          <a:prstGeom prst="straightConnector1">
            <a:avLst/>
          </a:prstGeom>
          <a:noFill/>
          <a:ln cap="flat" cmpd="sng" w="57150">
            <a:solidFill>
              <a:srgbClr val="F4B081"/>
            </a:solidFill>
            <a:prstDash val="solid"/>
            <a:miter lim="800000"/>
            <a:headEnd len="sm" w="sm" type="none"/>
            <a:tailEnd len="med" w="med" type="triangle"/>
          </a:ln>
        </p:spPr>
      </p:cxnSp>
      <p:cxnSp>
        <p:nvCxnSpPr>
          <p:cNvPr id="305" name="Google Shape;305;p15"/>
          <p:cNvCxnSpPr/>
          <p:nvPr/>
        </p:nvCxnSpPr>
        <p:spPr>
          <a:xfrm>
            <a:off x="4510901" y="1153294"/>
            <a:ext cx="0" cy="1387319"/>
          </a:xfrm>
          <a:prstGeom prst="straightConnector1">
            <a:avLst/>
          </a:prstGeom>
          <a:noFill/>
          <a:ln cap="flat" cmpd="sng" w="57150">
            <a:solidFill>
              <a:srgbClr val="F4B081"/>
            </a:solidFill>
            <a:prstDash val="solid"/>
            <a:miter lim="800000"/>
            <a:headEnd len="sm" w="sm" type="none"/>
            <a:tailEnd len="med" w="med" type="triangle"/>
          </a:ln>
        </p:spPr>
      </p:cxnSp>
      <p:cxnSp>
        <p:nvCxnSpPr>
          <p:cNvPr id="306" name="Google Shape;306;p15"/>
          <p:cNvCxnSpPr/>
          <p:nvPr/>
        </p:nvCxnSpPr>
        <p:spPr>
          <a:xfrm flipH="1">
            <a:off x="4651332" y="1375157"/>
            <a:ext cx="1033773" cy="1177901"/>
          </a:xfrm>
          <a:prstGeom prst="straightConnector1">
            <a:avLst/>
          </a:prstGeom>
          <a:noFill/>
          <a:ln cap="flat" cmpd="sng" w="57150">
            <a:solidFill>
              <a:srgbClr val="F4B081"/>
            </a:solidFill>
            <a:prstDash val="solid"/>
            <a:miter lim="800000"/>
            <a:headEnd len="sm" w="sm" type="none"/>
            <a:tailEnd len="med" w="med" type="triangle"/>
          </a:ln>
        </p:spPr>
      </p:cxnSp>
      <p:cxnSp>
        <p:nvCxnSpPr>
          <p:cNvPr id="307" name="Google Shape;307;p15"/>
          <p:cNvCxnSpPr/>
          <p:nvPr/>
        </p:nvCxnSpPr>
        <p:spPr>
          <a:xfrm flipH="1">
            <a:off x="4722896" y="1850488"/>
            <a:ext cx="2897389" cy="743939"/>
          </a:xfrm>
          <a:prstGeom prst="straightConnector1">
            <a:avLst/>
          </a:prstGeom>
          <a:noFill/>
          <a:ln cap="flat" cmpd="sng" w="57150">
            <a:solidFill>
              <a:srgbClr val="F4B081"/>
            </a:solidFill>
            <a:prstDash val="solid"/>
            <a:miter lim="800000"/>
            <a:headEnd len="sm" w="sm" type="none"/>
            <a:tailEnd len="med" w="med" type="triangle"/>
          </a:ln>
        </p:spPr>
      </p:cxnSp>
      <p:cxnSp>
        <p:nvCxnSpPr>
          <p:cNvPr id="308" name="Google Shape;308;p15"/>
          <p:cNvCxnSpPr/>
          <p:nvPr/>
        </p:nvCxnSpPr>
        <p:spPr>
          <a:xfrm flipH="1">
            <a:off x="4813771" y="2651198"/>
            <a:ext cx="3064472" cy="44591"/>
          </a:xfrm>
          <a:prstGeom prst="straightConnector1">
            <a:avLst/>
          </a:prstGeom>
          <a:noFill/>
          <a:ln cap="flat" cmpd="sng" w="57150">
            <a:solidFill>
              <a:srgbClr val="F4B081"/>
            </a:solidFill>
            <a:prstDash val="solid"/>
            <a:miter lim="800000"/>
            <a:headEnd len="sm" w="sm" type="none"/>
            <a:tailEnd len="med" w="med" type="triangle"/>
          </a:ln>
        </p:spPr>
      </p:cxnSp>
      <p:cxnSp>
        <p:nvCxnSpPr>
          <p:cNvPr id="309" name="Google Shape;309;p15"/>
          <p:cNvCxnSpPr/>
          <p:nvPr/>
        </p:nvCxnSpPr>
        <p:spPr>
          <a:xfrm>
            <a:off x="3366053" y="1485865"/>
            <a:ext cx="1001163" cy="1054724"/>
          </a:xfrm>
          <a:prstGeom prst="straightConnector1">
            <a:avLst/>
          </a:prstGeom>
          <a:noFill/>
          <a:ln cap="flat" cmpd="sng" w="57150">
            <a:solidFill>
              <a:srgbClr val="F4B081"/>
            </a:solidFill>
            <a:prstDash val="solid"/>
            <a:miter lim="800000"/>
            <a:headEnd len="sm" w="sm" type="none"/>
            <a:tailEnd len="med" w="med" type="triangle"/>
          </a:ln>
        </p:spPr>
      </p:cxnSp>
      <p:cxnSp>
        <p:nvCxnSpPr>
          <p:cNvPr id="310" name="Google Shape;310;p15"/>
          <p:cNvCxnSpPr/>
          <p:nvPr/>
        </p:nvCxnSpPr>
        <p:spPr>
          <a:xfrm rot="10800000">
            <a:off x="4592267" y="2831962"/>
            <a:ext cx="1568071" cy="1145873"/>
          </a:xfrm>
          <a:prstGeom prst="straightConnector1">
            <a:avLst/>
          </a:prstGeom>
          <a:noFill/>
          <a:ln cap="flat" cmpd="sng" w="57150">
            <a:solidFill>
              <a:srgbClr val="F4B081"/>
            </a:solidFill>
            <a:prstDash val="solid"/>
            <a:miter lim="800000"/>
            <a:headEnd len="sm" w="sm" type="none"/>
            <a:tailEnd len="med" w="med" type="triangle"/>
          </a:ln>
        </p:spPr>
      </p:cxnSp>
      <p:cxnSp>
        <p:nvCxnSpPr>
          <p:cNvPr id="311" name="Google Shape;311;p15"/>
          <p:cNvCxnSpPr/>
          <p:nvPr/>
        </p:nvCxnSpPr>
        <p:spPr>
          <a:xfrm rot="10800000">
            <a:off x="4712007" y="2785403"/>
            <a:ext cx="2476700" cy="752778"/>
          </a:xfrm>
          <a:prstGeom prst="straightConnector1">
            <a:avLst/>
          </a:prstGeom>
          <a:noFill/>
          <a:ln cap="flat" cmpd="sng" w="57150">
            <a:solidFill>
              <a:srgbClr val="F4B081"/>
            </a:solidFill>
            <a:prstDash val="solid"/>
            <a:miter lim="800000"/>
            <a:headEnd len="sm" w="sm" type="none"/>
            <a:tailEnd len="med" w="med" type="triangle"/>
          </a:ln>
        </p:spPr>
      </p:cxnSp>
      <p:sp>
        <p:nvSpPr>
          <p:cNvPr id="312" name="Google Shape;312;p15"/>
          <p:cNvSpPr/>
          <p:nvPr/>
        </p:nvSpPr>
        <p:spPr>
          <a:xfrm>
            <a:off x="2913412" y="-2066424"/>
            <a:ext cx="3542287" cy="1826993"/>
          </a:xfrm>
          <a:prstGeom prst="ellipse">
            <a:avLst/>
          </a:prstGeom>
          <a:gradFill>
            <a:gsLst>
              <a:gs pos="0">
                <a:srgbClr val="629FD6">
                  <a:alpha val="0"/>
                </a:srgbClr>
              </a:gs>
              <a:gs pos="49000">
                <a:srgbClr val="B3D1EC">
                  <a:alpha val="0"/>
                </a:srgbClr>
              </a:gs>
              <a:gs pos="100000">
                <a:srgbClr val="B3D1EC"/>
              </a:gs>
            </a:gsLst>
            <a:lin ang="5400000" scaled="0"/>
          </a:gradFill>
          <a:ln cap="flat" cmpd="sng" w="47625">
            <a:solidFill>
              <a:srgbClr val="FFC000"/>
            </a:solidFill>
            <a:prstDash val="solid"/>
            <a:miter lim="800000"/>
            <a:headEnd len="sm" w="sm" type="none"/>
            <a:tailEnd len="sm" w="sm" type="none"/>
          </a:ln>
        </p:spPr>
        <p:txBody>
          <a:bodyPr anchorCtr="0" anchor="ctr" bIns="38375" lIns="76750" spcFirstLastPara="1" rIns="76750" wrap="square" tIns="38375">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rgbClr val="FFFFFF"/>
              </a:solidFill>
              <a:latin typeface="Calibri"/>
              <a:ea typeface="Calibri"/>
              <a:cs typeface="Calibri"/>
              <a:sym typeface="Calibri"/>
            </a:endParaRPr>
          </a:p>
        </p:txBody>
      </p:sp>
      <p:sp>
        <p:nvSpPr>
          <p:cNvPr id="313" name="Google Shape;313;p15"/>
          <p:cNvSpPr/>
          <p:nvPr/>
        </p:nvSpPr>
        <p:spPr>
          <a:xfrm>
            <a:off x="7410491" y="3677479"/>
            <a:ext cx="1537199" cy="335411"/>
          </a:xfrm>
          <a:prstGeom prst="rect">
            <a:avLst/>
          </a:prstGeom>
          <a:noFill/>
          <a:ln cap="flat" cmpd="sng" w="12700">
            <a:solidFill>
              <a:schemeClr val="lt1"/>
            </a:solidFill>
            <a:prstDash val="solid"/>
            <a:miter lim="800000"/>
            <a:headEnd len="sm" w="sm" type="none"/>
            <a:tailEnd len="sm" w="sm" type="none"/>
          </a:ln>
        </p:spPr>
        <p:txBody>
          <a:bodyPr anchorCtr="0" anchor="ctr" bIns="38375" lIns="76750" spcFirstLastPara="1" rIns="76750" wrap="square" tIns="38375">
            <a:noAutofit/>
          </a:bodyPr>
          <a:lstStyle/>
          <a:p>
            <a:pPr indent="0" lvl="0" marL="0" marR="0" rtl="0" algn="ctr">
              <a:lnSpc>
                <a:spcPct val="100000"/>
              </a:lnSpc>
              <a:spcBef>
                <a:spcPts val="0"/>
              </a:spcBef>
              <a:spcAft>
                <a:spcPts val="0"/>
              </a:spcAft>
              <a:buClr>
                <a:srgbClr val="000000"/>
              </a:buClr>
              <a:buSzPts val="1500"/>
              <a:buFont typeface="Arial"/>
              <a:buNone/>
            </a:pPr>
            <a:r>
              <a:rPr b="0" i="0" lang="en-US" sz="1500" u="none" cap="none" strike="noStrike">
                <a:solidFill>
                  <a:srgbClr val="000000"/>
                </a:solidFill>
                <a:latin typeface="Calibri"/>
                <a:ea typeface="Calibri"/>
                <a:cs typeface="Calibri"/>
                <a:sym typeface="Calibri"/>
              </a:rPr>
              <a:t>Gastronomía</a:t>
            </a:r>
            <a:endParaRPr b="0" i="0" sz="1400" u="none" cap="none" strike="noStrike">
              <a:solidFill>
                <a:srgbClr val="000000"/>
              </a:solidFill>
              <a:latin typeface="Arial"/>
              <a:ea typeface="Arial"/>
              <a:cs typeface="Arial"/>
              <a:sym typeface="Arial"/>
            </a:endParaRPr>
          </a:p>
        </p:txBody>
      </p:sp>
      <p:sp>
        <p:nvSpPr>
          <p:cNvPr id="314" name="Google Shape;314;p15"/>
          <p:cNvSpPr/>
          <p:nvPr/>
        </p:nvSpPr>
        <p:spPr>
          <a:xfrm>
            <a:off x="5914124" y="4135507"/>
            <a:ext cx="1050693" cy="335411"/>
          </a:xfrm>
          <a:prstGeom prst="rect">
            <a:avLst/>
          </a:prstGeom>
          <a:noFill/>
          <a:ln cap="flat" cmpd="sng" w="12700">
            <a:solidFill>
              <a:schemeClr val="lt1"/>
            </a:solidFill>
            <a:prstDash val="solid"/>
            <a:miter lim="800000"/>
            <a:headEnd len="sm" w="sm" type="none"/>
            <a:tailEnd len="sm" w="sm" type="none"/>
          </a:ln>
        </p:spPr>
        <p:txBody>
          <a:bodyPr anchorCtr="0" anchor="ctr" bIns="38375" lIns="76750" spcFirstLastPara="1" rIns="76750" wrap="square" tIns="38375">
            <a:noAutofit/>
          </a:bodyPr>
          <a:lstStyle/>
          <a:p>
            <a:pPr indent="0" lvl="0" marL="0" marR="0" rtl="0" algn="ctr">
              <a:lnSpc>
                <a:spcPct val="100000"/>
              </a:lnSpc>
              <a:spcBef>
                <a:spcPts val="0"/>
              </a:spcBef>
              <a:spcAft>
                <a:spcPts val="0"/>
              </a:spcAft>
              <a:buClr>
                <a:srgbClr val="000000"/>
              </a:buClr>
              <a:buSzPts val="1500"/>
              <a:buFont typeface="Arial"/>
              <a:buNone/>
            </a:pPr>
            <a:r>
              <a:rPr b="0" i="0" lang="en-US" sz="1500" u="none" cap="none" strike="noStrike">
                <a:solidFill>
                  <a:srgbClr val="000000"/>
                </a:solidFill>
                <a:latin typeface="Calibri"/>
                <a:ea typeface="Calibri"/>
                <a:cs typeface="Calibri"/>
                <a:sym typeface="Calibri"/>
              </a:rPr>
              <a:t>Academia</a:t>
            </a:r>
            <a:r>
              <a:rPr b="0" i="0" lang="en-US" sz="1500" u="none" cap="none" strike="noStrike">
                <a:solidFill>
                  <a:srgbClr val="FFFFFF"/>
                </a:solidFill>
                <a:latin typeface="Calibri"/>
                <a:ea typeface="Calibri"/>
                <a:cs typeface="Calibri"/>
                <a:sym typeface="Calibri"/>
              </a:rPr>
              <a:t>a</a:t>
            </a:r>
            <a:endParaRPr b="0" i="0" sz="1500" u="none" cap="none" strike="noStrike">
              <a:solidFill>
                <a:srgbClr val="FFFFFF"/>
              </a:solidFill>
              <a:latin typeface="Calibri"/>
              <a:ea typeface="Calibri"/>
              <a:cs typeface="Calibri"/>
              <a:sym typeface="Calibri"/>
            </a:endParaRPr>
          </a:p>
        </p:txBody>
      </p:sp>
      <p:sp>
        <p:nvSpPr>
          <p:cNvPr id="315" name="Google Shape;315;p15"/>
          <p:cNvSpPr/>
          <p:nvPr/>
        </p:nvSpPr>
        <p:spPr>
          <a:xfrm>
            <a:off x="4087833" y="4470917"/>
            <a:ext cx="884321" cy="335411"/>
          </a:xfrm>
          <a:prstGeom prst="rect">
            <a:avLst/>
          </a:prstGeom>
          <a:noFill/>
          <a:ln cap="flat" cmpd="sng" w="12700">
            <a:solidFill>
              <a:schemeClr val="lt1"/>
            </a:solidFill>
            <a:prstDash val="solid"/>
            <a:miter lim="800000"/>
            <a:headEnd len="sm" w="sm" type="none"/>
            <a:tailEnd len="sm" w="sm" type="none"/>
          </a:ln>
        </p:spPr>
        <p:txBody>
          <a:bodyPr anchorCtr="0" anchor="ctr" bIns="38375" lIns="76750" spcFirstLastPara="1" rIns="76750" wrap="square" tIns="38375">
            <a:noAutofit/>
          </a:bodyPr>
          <a:lstStyle/>
          <a:p>
            <a:pPr indent="0" lvl="0" marL="0" marR="0" rtl="0" algn="ctr">
              <a:lnSpc>
                <a:spcPct val="100000"/>
              </a:lnSpc>
              <a:spcBef>
                <a:spcPts val="0"/>
              </a:spcBef>
              <a:spcAft>
                <a:spcPts val="0"/>
              </a:spcAft>
              <a:buClr>
                <a:srgbClr val="000000"/>
              </a:buClr>
              <a:buSzPts val="1500"/>
              <a:buFont typeface="Arial"/>
              <a:buNone/>
            </a:pPr>
            <a:r>
              <a:rPr b="0" i="0" lang="en-US" sz="1500" u="none" cap="none" strike="noStrike">
                <a:solidFill>
                  <a:srgbClr val="000000"/>
                </a:solidFill>
                <a:latin typeface="Calibri"/>
                <a:ea typeface="Calibri"/>
                <a:cs typeface="Calibri"/>
                <a:sym typeface="Calibri"/>
              </a:rPr>
              <a:t>Hotelería</a:t>
            </a:r>
            <a:r>
              <a:rPr b="0" i="0" lang="en-US" sz="1500" u="none" cap="none" strike="noStrike">
                <a:solidFill>
                  <a:srgbClr val="FFFFFF"/>
                </a:solidFill>
                <a:latin typeface="Calibri"/>
                <a:ea typeface="Calibri"/>
                <a:cs typeface="Calibri"/>
                <a:sym typeface="Calibri"/>
              </a:rPr>
              <a:t>s</a:t>
            </a:r>
            <a:endParaRPr b="0" i="0" sz="1400" u="none" cap="none" strike="noStrike">
              <a:solidFill>
                <a:srgbClr val="000000"/>
              </a:solidFill>
              <a:latin typeface="Arial"/>
              <a:ea typeface="Arial"/>
              <a:cs typeface="Arial"/>
              <a:sym typeface="Arial"/>
            </a:endParaRPr>
          </a:p>
        </p:txBody>
      </p:sp>
      <p:sp>
        <p:nvSpPr>
          <p:cNvPr id="316" name="Google Shape;316;p15"/>
          <p:cNvSpPr/>
          <p:nvPr/>
        </p:nvSpPr>
        <p:spPr>
          <a:xfrm>
            <a:off x="1444379" y="4348301"/>
            <a:ext cx="2132345" cy="318707"/>
          </a:xfrm>
          <a:prstGeom prst="rect">
            <a:avLst/>
          </a:prstGeom>
          <a:noFill/>
          <a:ln cap="flat" cmpd="sng" w="12700">
            <a:solidFill>
              <a:schemeClr val="lt1"/>
            </a:solidFill>
            <a:prstDash val="solid"/>
            <a:miter lim="800000"/>
            <a:headEnd len="sm" w="sm" type="none"/>
            <a:tailEnd len="sm" w="sm" type="none"/>
          </a:ln>
        </p:spPr>
        <p:txBody>
          <a:bodyPr anchorCtr="0" anchor="ctr" bIns="38375" lIns="76750" spcFirstLastPara="1" rIns="76750" wrap="square" tIns="38375">
            <a:noAutofit/>
          </a:bodyPr>
          <a:lstStyle/>
          <a:p>
            <a:pPr indent="0" lvl="0" marL="0" marR="0" rtl="0" algn="ctr">
              <a:lnSpc>
                <a:spcPct val="100000"/>
              </a:lnSpc>
              <a:spcBef>
                <a:spcPts val="0"/>
              </a:spcBef>
              <a:spcAft>
                <a:spcPts val="0"/>
              </a:spcAft>
              <a:buClr>
                <a:srgbClr val="000000"/>
              </a:buClr>
              <a:buSzPts val="1500"/>
              <a:buFont typeface="Arial"/>
              <a:buNone/>
            </a:pPr>
            <a:r>
              <a:rPr b="0" i="0" lang="en-US" sz="1500" u="none" cap="none" strike="noStrike">
                <a:solidFill>
                  <a:srgbClr val="000000"/>
                </a:solidFill>
                <a:latin typeface="Calibri"/>
                <a:ea typeface="Calibri"/>
                <a:cs typeface="Calibri"/>
                <a:sym typeface="Calibri"/>
              </a:rPr>
              <a:t>Investigación</a:t>
            </a:r>
            <a:r>
              <a:rPr b="0" i="0" lang="en-US" sz="1500" u="none" cap="none" strike="noStrike">
                <a:solidFill>
                  <a:srgbClr val="FFFFFF"/>
                </a:solidFill>
                <a:latin typeface="Calibri"/>
                <a:ea typeface="Calibri"/>
                <a:cs typeface="Calibri"/>
                <a:sym typeface="Calibri"/>
              </a:rPr>
              <a:t>igaci</a:t>
            </a:r>
            <a:endParaRPr b="0" i="0" sz="1500" u="none" cap="none" strike="noStrike">
              <a:solidFill>
                <a:srgbClr val="FFFFFF"/>
              </a:solidFill>
              <a:latin typeface="Calibri"/>
              <a:ea typeface="Calibri"/>
              <a:cs typeface="Calibri"/>
              <a:sym typeface="Calibri"/>
            </a:endParaRPr>
          </a:p>
        </p:txBody>
      </p:sp>
      <p:sp>
        <p:nvSpPr>
          <p:cNvPr id="317" name="Google Shape;317;p15"/>
          <p:cNvSpPr/>
          <p:nvPr/>
        </p:nvSpPr>
        <p:spPr>
          <a:xfrm>
            <a:off x="560074" y="3738518"/>
            <a:ext cx="884321" cy="335411"/>
          </a:xfrm>
          <a:prstGeom prst="rect">
            <a:avLst/>
          </a:prstGeom>
          <a:noFill/>
          <a:ln cap="flat" cmpd="sng" w="12700">
            <a:solidFill>
              <a:schemeClr val="lt1"/>
            </a:solidFill>
            <a:prstDash val="solid"/>
            <a:miter lim="800000"/>
            <a:headEnd len="sm" w="sm" type="none"/>
            <a:tailEnd len="sm" w="sm" type="none"/>
          </a:ln>
        </p:spPr>
        <p:txBody>
          <a:bodyPr anchorCtr="0" anchor="ctr" bIns="38375" lIns="76750" spcFirstLastPara="1" rIns="76750" wrap="square" tIns="38375">
            <a:noAutofit/>
          </a:bodyPr>
          <a:lstStyle/>
          <a:p>
            <a:pPr indent="0" lvl="0" marL="0" marR="0" rtl="0" algn="ctr">
              <a:lnSpc>
                <a:spcPct val="100000"/>
              </a:lnSpc>
              <a:spcBef>
                <a:spcPts val="0"/>
              </a:spcBef>
              <a:spcAft>
                <a:spcPts val="0"/>
              </a:spcAft>
              <a:buClr>
                <a:srgbClr val="000000"/>
              </a:buClr>
              <a:buSzPts val="1500"/>
              <a:buFont typeface="Arial"/>
              <a:buNone/>
            </a:pPr>
            <a:r>
              <a:rPr b="0" i="0" lang="en-US" sz="1500" u="none" cap="none" strike="noStrike">
                <a:solidFill>
                  <a:srgbClr val="000000"/>
                </a:solidFill>
                <a:latin typeface="Calibri"/>
                <a:ea typeface="Calibri"/>
                <a:cs typeface="Calibri"/>
                <a:sym typeface="Calibri"/>
              </a:rPr>
              <a:t>Cultura</a:t>
            </a:r>
            <a:r>
              <a:rPr b="0" i="0" lang="en-US" sz="1500" u="none" cap="none" strike="noStrike">
                <a:solidFill>
                  <a:srgbClr val="FFFFFF"/>
                </a:solidFill>
                <a:latin typeface="Calibri"/>
                <a:ea typeface="Calibri"/>
                <a:cs typeface="Calibri"/>
                <a:sym typeface="Calibri"/>
              </a:rPr>
              <a:t>a</a:t>
            </a:r>
            <a:endParaRPr b="0" i="0" sz="1500" u="none" cap="none" strike="noStrike">
              <a:solidFill>
                <a:srgbClr val="FFFFFF"/>
              </a:solidFill>
              <a:latin typeface="Calibri"/>
              <a:ea typeface="Calibri"/>
              <a:cs typeface="Calibri"/>
              <a:sym typeface="Calibri"/>
            </a:endParaRPr>
          </a:p>
        </p:txBody>
      </p:sp>
      <p:sp>
        <p:nvSpPr>
          <p:cNvPr id="318" name="Google Shape;318;p15"/>
          <p:cNvSpPr/>
          <p:nvPr/>
        </p:nvSpPr>
        <p:spPr>
          <a:xfrm>
            <a:off x="8016237" y="2564280"/>
            <a:ext cx="884321" cy="335411"/>
          </a:xfrm>
          <a:prstGeom prst="rect">
            <a:avLst/>
          </a:prstGeom>
          <a:noFill/>
          <a:ln cap="flat" cmpd="sng" w="12700">
            <a:solidFill>
              <a:schemeClr val="lt1"/>
            </a:solidFill>
            <a:prstDash val="solid"/>
            <a:miter lim="800000"/>
            <a:headEnd len="sm" w="sm" type="none"/>
            <a:tailEnd len="sm" w="sm" type="none"/>
          </a:ln>
        </p:spPr>
        <p:txBody>
          <a:bodyPr anchorCtr="0" anchor="ctr" bIns="38375" lIns="76750" spcFirstLastPara="1" rIns="76750" wrap="square" tIns="38375">
            <a:noAutofit/>
          </a:bodyPr>
          <a:lstStyle/>
          <a:p>
            <a:pPr indent="0" lvl="0" marL="0" marR="0" rtl="0" algn="ctr">
              <a:lnSpc>
                <a:spcPct val="100000"/>
              </a:lnSpc>
              <a:spcBef>
                <a:spcPts val="0"/>
              </a:spcBef>
              <a:spcAft>
                <a:spcPts val="0"/>
              </a:spcAft>
              <a:buClr>
                <a:srgbClr val="000000"/>
              </a:buClr>
              <a:buSzPts val="1500"/>
              <a:buFont typeface="Arial"/>
              <a:buNone/>
            </a:pPr>
            <a:r>
              <a:rPr b="0" i="0" lang="en-US" sz="1500" u="none" cap="none" strike="noStrike">
                <a:solidFill>
                  <a:srgbClr val="000000"/>
                </a:solidFill>
                <a:latin typeface="Calibri"/>
                <a:ea typeface="Calibri"/>
                <a:cs typeface="Calibri"/>
                <a:sym typeface="Calibri"/>
              </a:rPr>
              <a:t>Trabajo</a:t>
            </a:r>
            <a:r>
              <a:rPr b="0" i="0" lang="en-US" sz="1500" u="none" cap="none" strike="noStrike">
                <a:solidFill>
                  <a:srgbClr val="FFFFFF"/>
                </a:solidFill>
                <a:latin typeface="Calibri"/>
                <a:ea typeface="Calibri"/>
                <a:cs typeface="Calibri"/>
                <a:sym typeface="Calibri"/>
              </a:rPr>
              <a:t>o</a:t>
            </a:r>
            <a:endParaRPr b="0" i="0" sz="1500" u="none" cap="none" strike="noStrike">
              <a:solidFill>
                <a:srgbClr val="FFFFFF"/>
              </a:solidFill>
              <a:latin typeface="Calibri"/>
              <a:ea typeface="Calibri"/>
              <a:cs typeface="Calibri"/>
              <a:sym typeface="Calibri"/>
            </a:endParaRPr>
          </a:p>
        </p:txBody>
      </p:sp>
      <p:sp>
        <p:nvSpPr>
          <p:cNvPr id="319" name="Google Shape;319;p15"/>
          <p:cNvSpPr/>
          <p:nvPr/>
        </p:nvSpPr>
        <p:spPr>
          <a:xfrm>
            <a:off x="23364" y="2580987"/>
            <a:ext cx="1388013" cy="335411"/>
          </a:xfrm>
          <a:prstGeom prst="rect">
            <a:avLst/>
          </a:prstGeom>
          <a:noFill/>
          <a:ln cap="flat" cmpd="sng" w="12700">
            <a:solidFill>
              <a:schemeClr val="lt1"/>
            </a:solidFill>
            <a:prstDash val="solid"/>
            <a:miter lim="800000"/>
            <a:headEnd len="sm" w="sm" type="none"/>
            <a:tailEnd len="sm" w="sm" type="none"/>
          </a:ln>
        </p:spPr>
        <p:txBody>
          <a:bodyPr anchorCtr="0" anchor="ctr" bIns="38375" lIns="76750" spcFirstLastPara="1" rIns="76750" wrap="square" tIns="38375">
            <a:noAutofit/>
          </a:bodyPr>
          <a:lstStyle/>
          <a:p>
            <a:pPr indent="0" lvl="0" marL="0" marR="0" rtl="0" algn="ctr">
              <a:lnSpc>
                <a:spcPct val="100000"/>
              </a:lnSpc>
              <a:spcBef>
                <a:spcPts val="0"/>
              </a:spcBef>
              <a:spcAft>
                <a:spcPts val="0"/>
              </a:spcAft>
              <a:buClr>
                <a:srgbClr val="000000"/>
              </a:buClr>
              <a:buSzPts val="1500"/>
              <a:buFont typeface="Arial"/>
              <a:buNone/>
            </a:pPr>
            <a:r>
              <a:rPr b="0" i="0" lang="en-US" sz="1500" u="none" cap="none" strike="noStrike">
                <a:solidFill>
                  <a:schemeClr val="dk1"/>
                </a:solidFill>
                <a:latin typeface="Calibri"/>
                <a:ea typeface="Calibri"/>
                <a:cs typeface="Calibri"/>
                <a:sym typeface="Calibri"/>
              </a:rPr>
              <a:t>Planificación</a:t>
            </a:r>
            <a:endParaRPr b="0" i="0" sz="1500" u="none" cap="none" strike="noStrike">
              <a:solidFill>
                <a:schemeClr val="dk1"/>
              </a:solidFill>
              <a:latin typeface="Calibri"/>
              <a:ea typeface="Calibri"/>
              <a:cs typeface="Calibri"/>
              <a:sym typeface="Calibri"/>
            </a:endParaRPr>
          </a:p>
        </p:txBody>
      </p:sp>
      <p:sp>
        <p:nvSpPr>
          <p:cNvPr id="320" name="Google Shape;320;p15"/>
          <p:cNvSpPr/>
          <p:nvPr/>
        </p:nvSpPr>
        <p:spPr>
          <a:xfrm>
            <a:off x="7787400" y="1682782"/>
            <a:ext cx="884321" cy="335411"/>
          </a:xfrm>
          <a:prstGeom prst="rect">
            <a:avLst/>
          </a:prstGeom>
          <a:noFill/>
          <a:ln cap="flat" cmpd="sng" w="12700">
            <a:solidFill>
              <a:schemeClr val="lt1"/>
            </a:solidFill>
            <a:prstDash val="solid"/>
            <a:miter lim="800000"/>
            <a:headEnd len="sm" w="sm" type="none"/>
            <a:tailEnd len="sm" w="sm" type="none"/>
          </a:ln>
        </p:spPr>
        <p:txBody>
          <a:bodyPr anchorCtr="0" anchor="ctr" bIns="38375" lIns="76750" spcFirstLastPara="1" rIns="76750" wrap="square" tIns="38375">
            <a:noAutofit/>
          </a:bodyPr>
          <a:lstStyle/>
          <a:p>
            <a:pPr indent="0" lvl="0" marL="0" marR="0" rtl="0" algn="ctr">
              <a:lnSpc>
                <a:spcPct val="100000"/>
              </a:lnSpc>
              <a:spcBef>
                <a:spcPts val="0"/>
              </a:spcBef>
              <a:spcAft>
                <a:spcPts val="0"/>
              </a:spcAft>
              <a:buClr>
                <a:srgbClr val="000000"/>
              </a:buClr>
              <a:buSzPts val="1500"/>
              <a:buFont typeface="Arial"/>
              <a:buNone/>
            </a:pPr>
            <a:r>
              <a:rPr b="0" i="0" lang="en-US" sz="1500" u="none" cap="none" strike="noStrike">
                <a:solidFill>
                  <a:srgbClr val="000000"/>
                </a:solidFill>
                <a:latin typeface="Calibri"/>
                <a:ea typeface="Calibri"/>
                <a:cs typeface="Calibri"/>
                <a:sym typeface="Calibri"/>
              </a:rPr>
              <a:t>Turismo</a:t>
            </a:r>
            <a:endParaRPr b="0" i="0" sz="1400" u="none" cap="none" strike="noStrike">
              <a:solidFill>
                <a:srgbClr val="000000"/>
              </a:solidFill>
              <a:latin typeface="Arial"/>
              <a:ea typeface="Arial"/>
              <a:cs typeface="Arial"/>
              <a:sym typeface="Arial"/>
            </a:endParaRPr>
          </a:p>
        </p:txBody>
      </p:sp>
      <p:sp>
        <p:nvSpPr>
          <p:cNvPr id="321" name="Google Shape;321;p15"/>
          <p:cNvSpPr/>
          <p:nvPr/>
        </p:nvSpPr>
        <p:spPr>
          <a:xfrm>
            <a:off x="5652276" y="1072661"/>
            <a:ext cx="1016069" cy="604941"/>
          </a:xfrm>
          <a:prstGeom prst="rect">
            <a:avLst/>
          </a:prstGeom>
          <a:noFill/>
          <a:ln>
            <a:noFill/>
          </a:ln>
        </p:spPr>
        <p:txBody>
          <a:bodyPr anchorCtr="0" anchor="ctr" bIns="38375" lIns="76750" spcFirstLastPara="1" rIns="76750" wrap="square" tIns="38375">
            <a:noAutofit/>
          </a:bodyPr>
          <a:lstStyle/>
          <a:p>
            <a:pPr indent="0" lvl="0" marL="0" marR="0" rtl="0" algn="ctr">
              <a:lnSpc>
                <a:spcPct val="100000"/>
              </a:lnSpc>
              <a:spcBef>
                <a:spcPts val="0"/>
              </a:spcBef>
              <a:spcAft>
                <a:spcPts val="0"/>
              </a:spcAft>
              <a:buClr>
                <a:srgbClr val="000000"/>
              </a:buClr>
              <a:buSzPts val="1500"/>
              <a:buFont typeface="Arial"/>
              <a:buNone/>
            </a:pPr>
            <a:r>
              <a:rPr b="0" i="0" lang="en-US" sz="1500" u="none" cap="none" strike="noStrike">
                <a:solidFill>
                  <a:srgbClr val="000000"/>
                </a:solidFill>
                <a:latin typeface="Calibri"/>
                <a:ea typeface="Calibri"/>
                <a:cs typeface="Calibri"/>
                <a:sym typeface="Calibri"/>
              </a:rPr>
              <a:t>Salud</a:t>
            </a:r>
            <a:endParaRPr b="0" i="0" sz="1400" u="none" cap="none" strike="noStrike">
              <a:solidFill>
                <a:srgbClr val="000000"/>
              </a:solidFill>
              <a:latin typeface="Arial"/>
              <a:ea typeface="Arial"/>
              <a:cs typeface="Arial"/>
              <a:sym typeface="Arial"/>
            </a:endParaRPr>
          </a:p>
        </p:txBody>
      </p:sp>
      <p:sp>
        <p:nvSpPr>
          <p:cNvPr id="322" name="Google Shape;322;p15"/>
          <p:cNvSpPr/>
          <p:nvPr/>
        </p:nvSpPr>
        <p:spPr>
          <a:xfrm>
            <a:off x="2377193" y="1265190"/>
            <a:ext cx="1020491" cy="335411"/>
          </a:xfrm>
          <a:prstGeom prst="rect">
            <a:avLst/>
          </a:prstGeom>
          <a:noFill/>
          <a:ln cap="flat" cmpd="sng" w="12700">
            <a:solidFill>
              <a:schemeClr val="lt1"/>
            </a:solidFill>
            <a:prstDash val="solid"/>
            <a:miter lim="800000"/>
            <a:headEnd len="sm" w="sm" type="none"/>
            <a:tailEnd len="sm" w="sm" type="none"/>
          </a:ln>
        </p:spPr>
        <p:txBody>
          <a:bodyPr anchorCtr="0" anchor="ctr" bIns="38375" lIns="76750" spcFirstLastPara="1" rIns="76750" wrap="square" tIns="38375">
            <a:noAutofit/>
          </a:bodyPr>
          <a:lstStyle/>
          <a:p>
            <a:pPr indent="0" lvl="0" marL="0" marR="0" rtl="0" algn="ctr">
              <a:lnSpc>
                <a:spcPct val="100000"/>
              </a:lnSpc>
              <a:spcBef>
                <a:spcPts val="0"/>
              </a:spcBef>
              <a:spcAft>
                <a:spcPts val="0"/>
              </a:spcAft>
              <a:buClr>
                <a:srgbClr val="000000"/>
              </a:buClr>
              <a:buSzPts val="1500"/>
              <a:buFont typeface="Arial"/>
              <a:buNone/>
            </a:pPr>
            <a:r>
              <a:rPr b="0" i="0" lang="en-US" sz="1500" u="none" cap="none" strike="noStrike">
                <a:solidFill>
                  <a:srgbClr val="000000"/>
                </a:solidFill>
                <a:latin typeface="Calibri"/>
                <a:ea typeface="Calibri"/>
                <a:cs typeface="Calibri"/>
                <a:sym typeface="Calibri"/>
              </a:rPr>
              <a:t>Agricultura</a:t>
            </a:r>
            <a:endParaRPr b="0" i="0" sz="1400" u="none" cap="none" strike="noStrike">
              <a:solidFill>
                <a:srgbClr val="000000"/>
              </a:solidFill>
              <a:latin typeface="Arial"/>
              <a:ea typeface="Arial"/>
              <a:cs typeface="Arial"/>
              <a:sym typeface="Arial"/>
            </a:endParaRPr>
          </a:p>
        </p:txBody>
      </p:sp>
      <p:sp>
        <p:nvSpPr>
          <p:cNvPr id="323" name="Google Shape;323;p15"/>
          <p:cNvSpPr/>
          <p:nvPr/>
        </p:nvSpPr>
        <p:spPr>
          <a:xfrm>
            <a:off x="60077" y="1570054"/>
            <a:ext cx="1064153" cy="335411"/>
          </a:xfrm>
          <a:prstGeom prst="rect">
            <a:avLst/>
          </a:prstGeom>
          <a:noFill/>
          <a:ln cap="flat" cmpd="sng" w="12700">
            <a:solidFill>
              <a:schemeClr val="lt1"/>
            </a:solidFill>
            <a:prstDash val="solid"/>
            <a:miter lim="800000"/>
            <a:headEnd len="sm" w="sm" type="none"/>
            <a:tailEnd len="sm" w="sm" type="none"/>
          </a:ln>
        </p:spPr>
        <p:txBody>
          <a:bodyPr anchorCtr="0" anchor="ctr" bIns="38375" lIns="76750" spcFirstLastPara="1" rIns="76750" wrap="square" tIns="38375">
            <a:noAutofit/>
          </a:bodyPr>
          <a:lstStyle/>
          <a:p>
            <a:pPr indent="0" lvl="0" marL="0" marR="0" rtl="0" algn="ctr">
              <a:lnSpc>
                <a:spcPct val="100000"/>
              </a:lnSpc>
              <a:spcBef>
                <a:spcPts val="0"/>
              </a:spcBef>
              <a:spcAft>
                <a:spcPts val="0"/>
              </a:spcAft>
              <a:buClr>
                <a:srgbClr val="000000"/>
              </a:buClr>
              <a:buSzPts val="1500"/>
              <a:buFont typeface="Arial"/>
              <a:buNone/>
            </a:pPr>
            <a:r>
              <a:rPr b="0" i="0" lang="en-US" sz="1500" u="none" cap="none" strike="noStrike">
                <a:solidFill>
                  <a:srgbClr val="000000"/>
                </a:solidFill>
                <a:latin typeface="Calibri"/>
                <a:ea typeface="Calibri"/>
                <a:cs typeface="Calibri"/>
                <a:sym typeface="Calibri"/>
              </a:rPr>
              <a:t>Economía</a:t>
            </a:r>
            <a:endParaRPr b="0" i="0" sz="1400" u="none" cap="none" strike="noStrike">
              <a:solidFill>
                <a:srgbClr val="000000"/>
              </a:solidFill>
              <a:latin typeface="Arial"/>
              <a:ea typeface="Arial"/>
              <a:cs typeface="Arial"/>
              <a:sym typeface="Arial"/>
            </a:endParaRPr>
          </a:p>
        </p:txBody>
      </p:sp>
      <p:sp>
        <p:nvSpPr>
          <p:cNvPr id="324" name="Google Shape;324;p15"/>
          <p:cNvSpPr/>
          <p:nvPr/>
        </p:nvSpPr>
        <p:spPr>
          <a:xfrm>
            <a:off x="2377192" y="1721123"/>
            <a:ext cx="4390571" cy="2291743"/>
          </a:xfrm>
          <a:prstGeom prst="ellipse">
            <a:avLst/>
          </a:prstGeom>
          <a:noFill/>
          <a:ln cap="flat" cmpd="sng" w="50800">
            <a:solidFill>
              <a:srgbClr val="C00000"/>
            </a:solidFill>
            <a:prstDash val="solid"/>
            <a:miter lim="800000"/>
            <a:headEnd len="sm" w="sm" type="none"/>
            <a:tailEnd len="sm" w="sm" type="none"/>
          </a:ln>
        </p:spPr>
        <p:txBody>
          <a:bodyPr anchorCtr="0" anchor="ctr" bIns="38375" lIns="76750" spcFirstLastPara="1" rIns="76750" wrap="square" tIns="38375">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Calibri"/>
              <a:ea typeface="Calibri"/>
              <a:cs typeface="Calibri"/>
              <a:sym typeface="Calibri"/>
            </a:endParaRPr>
          </a:p>
        </p:txBody>
      </p:sp>
      <p:sp>
        <p:nvSpPr>
          <p:cNvPr id="325" name="Google Shape;325;p15"/>
          <p:cNvSpPr/>
          <p:nvPr/>
        </p:nvSpPr>
        <p:spPr>
          <a:xfrm rot="-207030">
            <a:off x="3981383" y="1674939"/>
            <a:ext cx="323102" cy="149835"/>
          </a:xfrm>
          <a:prstGeom prst="rightArrow">
            <a:avLst>
              <a:gd fmla="val 50000" name="adj1"/>
              <a:gd fmla="val 50000" name="adj2"/>
            </a:avLst>
          </a:prstGeom>
          <a:solidFill>
            <a:schemeClr val="accent1"/>
          </a:solidFill>
          <a:ln cap="flat" cmpd="sng" w="12700">
            <a:solidFill>
              <a:srgbClr val="42719B"/>
            </a:solidFill>
            <a:prstDash val="solid"/>
            <a:miter lim="800000"/>
            <a:headEnd len="sm" w="sm" type="none"/>
            <a:tailEnd len="sm" w="sm" type="none"/>
          </a:ln>
        </p:spPr>
        <p:txBody>
          <a:bodyPr anchorCtr="0" anchor="ctr" bIns="38375" lIns="76750" spcFirstLastPara="1" rIns="76750" wrap="square" tIns="38375">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rgbClr val="FFFFFF"/>
              </a:solidFill>
              <a:latin typeface="Calibri"/>
              <a:ea typeface="Calibri"/>
              <a:cs typeface="Calibri"/>
              <a:sym typeface="Calibri"/>
            </a:endParaRPr>
          </a:p>
        </p:txBody>
      </p:sp>
      <p:pic>
        <p:nvPicPr>
          <p:cNvPr id="326" name="Google Shape;326;p15"/>
          <p:cNvPicPr preferRelativeResize="0"/>
          <p:nvPr/>
        </p:nvPicPr>
        <p:blipFill rotWithShape="1">
          <a:blip r:embed="rId4">
            <a:alphaModFix/>
          </a:blip>
          <a:srcRect b="0" l="0" r="0" t="0"/>
          <a:stretch/>
        </p:blipFill>
        <p:spPr>
          <a:xfrm rot="286872">
            <a:off x="4732191" y="1660051"/>
            <a:ext cx="337447" cy="179174"/>
          </a:xfrm>
          <a:prstGeom prst="rect">
            <a:avLst/>
          </a:prstGeom>
          <a:noFill/>
          <a:ln>
            <a:noFill/>
          </a:ln>
        </p:spPr>
      </p:pic>
      <p:sp>
        <p:nvSpPr>
          <p:cNvPr id="327" name="Google Shape;327;p15"/>
          <p:cNvSpPr/>
          <p:nvPr/>
        </p:nvSpPr>
        <p:spPr>
          <a:xfrm rot="695057">
            <a:off x="5579071" y="1859054"/>
            <a:ext cx="318599" cy="153449"/>
          </a:xfrm>
          <a:prstGeom prst="rightArrow">
            <a:avLst>
              <a:gd fmla="val 50000" name="adj1"/>
              <a:gd fmla="val 50000" name="adj2"/>
            </a:avLst>
          </a:prstGeom>
          <a:solidFill>
            <a:schemeClr val="accent1"/>
          </a:solidFill>
          <a:ln cap="flat" cmpd="sng" w="12700">
            <a:solidFill>
              <a:srgbClr val="42719B"/>
            </a:solidFill>
            <a:prstDash val="solid"/>
            <a:miter lim="800000"/>
            <a:headEnd len="sm" w="sm" type="none"/>
            <a:tailEnd len="sm" w="sm" type="none"/>
          </a:ln>
        </p:spPr>
        <p:txBody>
          <a:bodyPr anchorCtr="0" anchor="ctr" bIns="38375" lIns="76750" spcFirstLastPara="1" rIns="76750" wrap="square" tIns="38375">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rgbClr val="FFFFFF"/>
              </a:solidFill>
              <a:latin typeface="Calibri"/>
              <a:ea typeface="Calibri"/>
              <a:cs typeface="Calibri"/>
              <a:sym typeface="Calibri"/>
            </a:endParaRPr>
          </a:p>
        </p:txBody>
      </p:sp>
      <p:sp>
        <p:nvSpPr>
          <p:cNvPr id="328" name="Google Shape;328;p15"/>
          <p:cNvSpPr/>
          <p:nvPr/>
        </p:nvSpPr>
        <p:spPr>
          <a:xfrm rot="2017211">
            <a:off x="6386190" y="2290765"/>
            <a:ext cx="290746" cy="173162"/>
          </a:xfrm>
          <a:prstGeom prst="rightArrow">
            <a:avLst>
              <a:gd fmla="val 50000" name="adj1"/>
              <a:gd fmla="val 50000" name="adj2"/>
            </a:avLst>
          </a:prstGeom>
          <a:solidFill>
            <a:schemeClr val="accent1"/>
          </a:solidFill>
          <a:ln cap="flat" cmpd="sng" w="12700">
            <a:solidFill>
              <a:srgbClr val="42719B"/>
            </a:solidFill>
            <a:prstDash val="solid"/>
            <a:miter lim="800000"/>
            <a:headEnd len="sm" w="sm" type="none"/>
            <a:tailEnd len="sm" w="sm" type="none"/>
          </a:ln>
        </p:spPr>
        <p:txBody>
          <a:bodyPr anchorCtr="0" anchor="ctr" bIns="38375" lIns="76750" spcFirstLastPara="1" rIns="76750" wrap="square" tIns="38375">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rgbClr val="FFFFFF"/>
              </a:solidFill>
              <a:latin typeface="Calibri"/>
              <a:ea typeface="Calibri"/>
              <a:cs typeface="Calibri"/>
              <a:sym typeface="Calibri"/>
            </a:endParaRPr>
          </a:p>
        </p:txBody>
      </p:sp>
      <p:sp>
        <p:nvSpPr>
          <p:cNvPr id="329" name="Google Shape;329;p15"/>
          <p:cNvSpPr/>
          <p:nvPr/>
        </p:nvSpPr>
        <p:spPr>
          <a:xfrm rot="6826547">
            <a:off x="6559209" y="2993630"/>
            <a:ext cx="335715" cy="146208"/>
          </a:xfrm>
          <a:prstGeom prst="rightArrow">
            <a:avLst>
              <a:gd fmla="val 50000" name="adj1"/>
              <a:gd fmla="val 50000" name="adj2"/>
            </a:avLst>
          </a:prstGeom>
          <a:solidFill>
            <a:schemeClr val="accent1"/>
          </a:solidFill>
          <a:ln cap="flat" cmpd="sng" w="12700">
            <a:solidFill>
              <a:srgbClr val="42719B"/>
            </a:solidFill>
            <a:prstDash val="solid"/>
            <a:miter lim="800000"/>
            <a:headEnd len="sm" w="sm" type="none"/>
            <a:tailEnd len="sm" w="sm" type="none"/>
          </a:ln>
        </p:spPr>
        <p:txBody>
          <a:bodyPr anchorCtr="0" anchor="ctr" bIns="38375" lIns="76750" spcFirstLastPara="1" rIns="76750" wrap="square" tIns="38375">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rgbClr val="FFFFFF"/>
              </a:solidFill>
              <a:latin typeface="Calibri"/>
              <a:ea typeface="Calibri"/>
              <a:cs typeface="Calibri"/>
              <a:sym typeface="Calibri"/>
            </a:endParaRPr>
          </a:p>
        </p:txBody>
      </p:sp>
      <p:sp>
        <p:nvSpPr>
          <p:cNvPr id="330" name="Google Shape;330;p15"/>
          <p:cNvSpPr/>
          <p:nvPr/>
        </p:nvSpPr>
        <p:spPr>
          <a:xfrm rot="9609836">
            <a:off x="6037583" y="3560031"/>
            <a:ext cx="309974" cy="163016"/>
          </a:xfrm>
          <a:prstGeom prst="rightArrow">
            <a:avLst>
              <a:gd fmla="val 50000" name="adj1"/>
              <a:gd fmla="val 50000" name="adj2"/>
            </a:avLst>
          </a:prstGeom>
          <a:solidFill>
            <a:schemeClr val="accent1"/>
          </a:solidFill>
          <a:ln cap="flat" cmpd="sng" w="12700">
            <a:solidFill>
              <a:srgbClr val="42719B"/>
            </a:solidFill>
            <a:prstDash val="solid"/>
            <a:miter lim="800000"/>
            <a:headEnd len="sm" w="sm" type="none"/>
            <a:tailEnd len="sm" w="sm" type="none"/>
          </a:ln>
        </p:spPr>
        <p:txBody>
          <a:bodyPr anchorCtr="0" anchor="ctr" bIns="38375" lIns="76750" spcFirstLastPara="1" rIns="76750" wrap="square" tIns="38375">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rgbClr val="FFFFFF"/>
              </a:solidFill>
              <a:latin typeface="Calibri"/>
              <a:ea typeface="Calibri"/>
              <a:cs typeface="Calibri"/>
              <a:sym typeface="Calibri"/>
            </a:endParaRPr>
          </a:p>
        </p:txBody>
      </p:sp>
      <p:sp>
        <p:nvSpPr>
          <p:cNvPr id="331" name="Google Shape;331;p15"/>
          <p:cNvSpPr/>
          <p:nvPr/>
        </p:nvSpPr>
        <p:spPr>
          <a:xfrm rot="10486266">
            <a:off x="4979491" y="3902654"/>
            <a:ext cx="322517" cy="150313"/>
          </a:xfrm>
          <a:prstGeom prst="rightArrow">
            <a:avLst>
              <a:gd fmla="val 50000" name="adj1"/>
              <a:gd fmla="val 50000" name="adj2"/>
            </a:avLst>
          </a:prstGeom>
          <a:solidFill>
            <a:schemeClr val="accent1"/>
          </a:solidFill>
          <a:ln cap="flat" cmpd="sng" w="12700">
            <a:solidFill>
              <a:srgbClr val="42719B"/>
            </a:solidFill>
            <a:prstDash val="solid"/>
            <a:miter lim="800000"/>
            <a:headEnd len="sm" w="sm" type="none"/>
            <a:tailEnd len="sm" w="sm" type="none"/>
          </a:ln>
        </p:spPr>
        <p:txBody>
          <a:bodyPr anchorCtr="0" anchor="ctr" bIns="38375" lIns="76750" spcFirstLastPara="1" rIns="76750" wrap="square" tIns="38375">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rgbClr val="FFFFFF"/>
              </a:solidFill>
              <a:latin typeface="Calibri"/>
              <a:ea typeface="Calibri"/>
              <a:cs typeface="Calibri"/>
              <a:sym typeface="Calibri"/>
            </a:endParaRPr>
          </a:p>
        </p:txBody>
      </p:sp>
      <p:sp>
        <p:nvSpPr>
          <p:cNvPr id="332" name="Google Shape;332;p15"/>
          <p:cNvSpPr/>
          <p:nvPr/>
        </p:nvSpPr>
        <p:spPr>
          <a:xfrm rot="-10462658">
            <a:off x="3790545" y="3926129"/>
            <a:ext cx="322356" cy="150444"/>
          </a:xfrm>
          <a:prstGeom prst="rightArrow">
            <a:avLst>
              <a:gd fmla="val 50000" name="adj1"/>
              <a:gd fmla="val 50000" name="adj2"/>
            </a:avLst>
          </a:prstGeom>
          <a:solidFill>
            <a:schemeClr val="accent1"/>
          </a:solidFill>
          <a:ln cap="flat" cmpd="sng" w="12700">
            <a:solidFill>
              <a:srgbClr val="42719B"/>
            </a:solidFill>
            <a:prstDash val="solid"/>
            <a:miter lim="800000"/>
            <a:headEnd len="sm" w="sm" type="none"/>
            <a:tailEnd len="sm" w="sm" type="none"/>
          </a:ln>
        </p:spPr>
        <p:txBody>
          <a:bodyPr anchorCtr="0" anchor="ctr" bIns="38375" lIns="76750" spcFirstLastPara="1" rIns="76750" wrap="square" tIns="38375">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rgbClr val="FFFFFF"/>
              </a:solidFill>
              <a:latin typeface="Calibri"/>
              <a:ea typeface="Calibri"/>
              <a:cs typeface="Calibri"/>
              <a:sym typeface="Calibri"/>
            </a:endParaRPr>
          </a:p>
        </p:txBody>
      </p:sp>
      <p:sp>
        <p:nvSpPr>
          <p:cNvPr id="333" name="Google Shape;333;p15"/>
          <p:cNvSpPr/>
          <p:nvPr/>
        </p:nvSpPr>
        <p:spPr>
          <a:xfrm rot="-9499568">
            <a:off x="2798058" y="3572524"/>
            <a:ext cx="307649" cy="160076"/>
          </a:xfrm>
          <a:prstGeom prst="rightArrow">
            <a:avLst>
              <a:gd fmla="val 50000" name="adj1"/>
              <a:gd fmla="val 50000" name="adj2"/>
            </a:avLst>
          </a:prstGeom>
          <a:solidFill>
            <a:schemeClr val="accent1"/>
          </a:solidFill>
          <a:ln cap="flat" cmpd="sng" w="12700">
            <a:solidFill>
              <a:srgbClr val="42719B"/>
            </a:solidFill>
            <a:prstDash val="solid"/>
            <a:miter lim="800000"/>
            <a:headEnd len="sm" w="sm" type="none"/>
            <a:tailEnd len="sm" w="sm" type="none"/>
          </a:ln>
        </p:spPr>
        <p:txBody>
          <a:bodyPr anchorCtr="0" anchor="ctr" bIns="38375" lIns="76750" spcFirstLastPara="1" rIns="76750" wrap="square" tIns="38375">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rgbClr val="FFFFFF"/>
              </a:solidFill>
              <a:latin typeface="Calibri"/>
              <a:ea typeface="Calibri"/>
              <a:cs typeface="Calibri"/>
              <a:sym typeface="Calibri"/>
            </a:endParaRPr>
          </a:p>
        </p:txBody>
      </p:sp>
      <p:sp>
        <p:nvSpPr>
          <p:cNvPr id="334" name="Google Shape;334;p15"/>
          <p:cNvSpPr/>
          <p:nvPr/>
        </p:nvSpPr>
        <p:spPr>
          <a:xfrm rot="-7001873">
            <a:off x="2261709" y="3011096"/>
            <a:ext cx="338867" cy="145332"/>
          </a:xfrm>
          <a:prstGeom prst="rightArrow">
            <a:avLst>
              <a:gd fmla="val 50000" name="adj1"/>
              <a:gd fmla="val 50000" name="adj2"/>
            </a:avLst>
          </a:prstGeom>
          <a:solidFill>
            <a:schemeClr val="accent1"/>
          </a:solidFill>
          <a:ln cap="flat" cmpd="sng" w="12700">
            <a:solidFill>
              <a:srgbClr val="42719B"/>
            </a:solidFill>
            <a:prstDash val="solid"/>
            <a:miter lim="800000"/>
            <a:headEnd len="sm" w="sm" type="none"/>
            <a:tailEnd len="sm" w="sm" type="none"/>
          </a:ln>
        </p:spPr>
        <p:txBody>
          <a:bodyPr anchorCtr="0" anchor="ctr" bIns="38375" lIns="76750" spcFirstLastPara="1" rIns="76750" wrap="square" tIns="38375">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rgbClr val="FFFFFF"/>
              </a:solidFill>
              <a:latin typeface="Calibri"/>
              <a:ea typeface="Calibri"/>
              <a:cs typeface="Calibri"/>
              <a:sym typeface="Calibri"/>
            </a:endParaRPr>
          </a:p>
        </p:txBody>
      </p:sp>
      <p:sp>
        <p:nvSpPr>
          <p:cNvPr id="335" name="Google Shape;335;p15"/>
          <p:cNvSpPr/>
          <p:nvPr/>
        </p:nvSpPr>
        <p:spPr>
          <a:xfrm rot="-2803919">
            <a:off x="2368267" y="2334033"/>
            <a:ext cx="363007" cy="153394"/>
          </a:xfrm>
          <a:prstGeom prst="rightArrow">
            <a:avLst>
              <a:gd fmla="val 50000" name="adj1"/>
              <a:gd fmla="val 50000" name="adj2"/>
            </a:avLst>
          </a:prstGeom>
          <a:solidFill>
            <a:schemeClr val="accent1"/>
          </a:solidFill>
          <a:ln cap="flat" cmpd="sng" w="12700">
            <a:solidFill>
              <a:srgbClr val="42719B"/>
            </a:solidFill>
            <a:prstDash val="solid"/>
            <a:miter lim="800000"/>
            <a:headEnd len="sm" w="sm" type="none"/>
            <a:tailEnd len="sm" w="sm" type="none"/>
          </a:ln>
        </p:spPr>
        <p:txBody>
          <a:bodyPr anchorCtr="0" anchor="ctr" bIns="38375" lIns="76750" spcFirstLastPara="1" rIns="76750" wrap="square" tIns="38375">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rgbClr val="FFFFFF"/>
              </a:solidFill>
              <a:latin typeface="Calibri"/>
              <a:ea typeface="Calibri"/>
              <a:cs typeface="Calibri"/>
              <a:sym typeface="Calibri"/>
            </a:endParaRPr>
          </a:p>
        </p:txBody>
      </p:sp>
      <p:sp>
        <p:nvSpPr>
          <p:cNvPr id="336" name="Google Shape;336;p15"/>
          <p:cNvSpPr/>
          <p:nvPr/>
        </p:nvSpPr>
        <p:spPr>
          <a:xfrm rot="-1044828">
            <a:off x="3063177" y="1897685"/>
            <a:ext cx="312844" cy="157877"/>
          </a:xfrm>
          <a:prstGeom prst="rightArrow">
            <a:avLst>
              <a:gd fmla="val 50000" name="adj1"/>
              <a:gd fmla="val 50000" name="adj2"/>
            </a:avLst>
          </a:prstGeom>
          <a:solidFill>
            <a:schemeClr val="accent1"/>
          </a:solidFill>
          <a:ln cap="flat" cmpd="sng" w="12700">
            <a:solidFill>
              <a:srgbClr val="42719B"/>
            </a:solidFill>
            <a:prstDash val="solid"/>
            <a:miter lim="800000"/>
            <a:headEnd len="sm" w="sm" type="none"/>
            <a:tailEnd len="sm" w="sm" type="none"/>
          </a:ln>
        </p:spPr>
        <p:txBody>
          <a:bodyPr anchorCtr="0" anchor="ctr" bIns="38375" lIns="76750" spcFirstLastPara="1" rIns="76750" wrap="square" tIns="38375">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rgbClr val="FFFFFF"/>
              </a:solidFill>
              <a:latin typeface="Calibri"/>
              <a:ea typeface="Calibri"/>
              <a:cs typeface="Calibri"/>
              <a:sym typeface="Calibri"/>
            </a:endParaRPr>
          </a:p>
        </p:txBody>
      </p:sp>
      <p:sp>
        <p:nvSpPr>
          <p:cNvPr id="337" name="Google Shape;337;p15"/>
          <p:cNvSpPr/>
          <p:nvPr/>
        </p:nvSpPr>
        <p:spPr>
          <a:xfrm>
            <a:off x="28992" y="-5135550"/>
            <a:ext cx="9120635" cy="4896119"/>
          </a:xfrm>
          <a:prstGeom prst="ellipse">
            <a:avLst/>
          </a:prstGeom>
          <a:solidFill>
            <a:srgbClr val="2F5496">
              <a:alpha val="11372"/>
            </a:srgbClr>
          </a:solidFill>
          <a:ln cap="flat" cmpd="sng" w="12700">
            <a:solidFill>
              <a:srgbClr val="42719B"/>
            </a:solidFill>
            <a:prstDash val="solid"/>
            <a:miter lim="800000"/>
            <a:headEnd len="sm" w="sm" type="none"/>
            <a:tailEnd len="sm" w="sm" type="none"/>
          </a:ln>
        </p:spPr>
        <p:txBody>
          <a:bodyPr anchorCtr="0" anchor="ctr" bIns="38375" lIns="76750" spcFirstLastPara="1" rIns="76750" wrap="square" tIns="38375">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rgbClr val="FFFFFF"/>
              </a:solidFill>
              <a:latin typeface="Calibri"/>
              <a:ea typeface="Calibri"/>
              <a:cs typeface="Calibri"/>
              <a:sym typeface="Calibri"/>
            </a:endParaRPr>
          </a:p>
        </p:txBody>
      </p:sp>
      <p:sp>
        <p:nvSpPr>
          <p:cNvPr id="338" name="Google Shape;338;p15"/>
          <p:cNvSpPr txBox="1"/>
          <p:nvPr/>
        </p:nvSpPr>
        <p:spPr>
          <a:xfrm>
            <a:off x="-8200542" y="140215"/>
            <a:ext cx="7886700" cy="788816"/>
          </a:xfrm>
          <a:prstGeom prst="rect">
            <a:avLst/>
          </a:prstGeom>
          <a:noFill/>
          <a:ln>
            <a:noFill/>
          </a:ln>
        </p:spPr>
        <p:txBody>
          <a:bodyPr anchorCtr="0" anchor="ctr" bIns="38375" lIns="76750" spcFirstLastPara="1" rIns="76750" wrap="square" tIns="38375">
            <a:noAutofit/>
          </a:bodyPr>
          <a:lstStyle/>
          <a:p>
            <a:pPr indent="0" lvl="0" marL="0" marR="0" rtl="0" algn="ctr">
              <a:lnSpc>
                <a:spcPct val="70000"/>
              </a:lnSpc>
              <a:spcBef>
                <a:spcPts val="0"/>
              </a:spcBef>
              <a:spcAft>
                <a:spcPts val="0"/>
              </a:spcAft>
              <a:buClr>
                <a:srgbClr val="2F5496"/>
              </a:buClr>
              <a:buSzPts val="4505"/>
              <a:buFont typeface="Aharoni"/>
              <a:buNone/>
            </a:pPr>
            <a:r>
              <a:rPr b="1" i="0" lang="en-US" sz="4505" u="none" cap="none" strike="noStrike">
                <a:solidFill>
                  <a:srgbClr val="2F5496"/>
                </a:solidFill>
                <a:latin typeface="Aharoni"/>
                <a:ea typeface="Aharoni"/>
                <a:cs typeface="Aharoni"/>
                <a:sym typeface="Aharoni"/>
              </a:rPr>
              <a:t>Encadenamiento y Articulación </a:t>
            </a:r>
            <a:endParaRPr b="1" i="0" sz="4505" u="none" cap="none" strike="noStrike">
              <a:solidFill>
                <a:srgbClr val="2F5496"/>
              </a:solidFill>
              <a:latin typeface="Aharoni"/>
              <a:ea typeface="Aharoni"/>
              <a:cs typeface="Aharoni"/>
              <a:sym typeface="Aharoni"/>
            </a:endParaRPr>
          </a:p>
        </p:txBody>
      </p:sp>
      <p:cxnSp>
        <p:nvCxnSpPr>
          <p:cNvPr id="339" name="Google Shape;339;p15"/>
          <p:cNvCxnSpPr>
            <a:stCxn id="291" idx="4"/>
            <a:endCxn id="292" idx="4"/>
          </p:cNvCxnSpPr>
          <p:nvPr/>
        </p:nvCxnSpPr>
        <p:spPr>
          <a:xfrm flipH="1">
            <a:off x="3323511" y="2231513"/>
            <a:ext cx="1689000" cy="553800"/>
          </a:xfrm>
          <a:prstGeom prst="straightConnector1">
            <a:avLst/>
          </a:prstGeom>
          <a:noFill/>
          <a:ln cap="flat" cmpd="sng" w="57150">
            <a:solidFill>
              <a:srgbClr val="1E4E79"/>
            </a:solidFill>
            <a:prstDash val="solid"/>
            <a:miter lim="800000"/>
            <a:headEnd len="sm" w="sm" type="none"/>
            <a:tailEnd len="med" w="med" type="stealth"/>
          </a:ln>
        </p:spPr>
      </p:cxnSp>
      <p:cxnSp>
        <p:nvCxnSpPr>
          <p:cNvPr id="340" name="Google Shape;340;p15"/>
          <p:cNvCxnSpPr>
            <a:stCxn id="295" idx="0"/>
            <a:endCxn id="291" idx="4"/>
          </p:cNvCxnSpPr>
          <p:nvPr/>
        </p:nvCxnSpPr>
        <p:spPr>
          <a:xfrm flipH="1" rot="10800000">
            <a:off x="4527185" y="2231542"/>
            <a:ext cx="485400" cy="1041000"/>
          </a:xfrm>
          <a:prstGeom prst="straightConnector1">
            <a:avLst/>
          </a:prstGeom>
          <a:noFill/>
          <a:ln cap="flat" cmpd="sng" w="57150">
            <a:solidFill>
              <a:schemeClr val="accent4"/>
            </a:solidFill>
            <a:prstDash val="solid"/>
            <a:miter lim="800000"/>
            <a:headEnd len="sm" w="sm" type="none"/>
            <a:tailEnd len="med" w="med" type="stealth"/>
          </a:ln>
        </p:spPr>
      </p:cxnSp>
      <p:cxnSp>
        <p:nvCxnSpPr>
          <p:cNvPr id="341" name="Google Shape;341;p15"/>
          <p:cNvCxnSpPr>
            <a:endCxn id="295" idx="7"/>
          </p:cNvCxnSpPr>
          <p:nvPr/>
        </p:nvCxnSpPr>
        <p:spPr>
          <a:xfrm flipH="1">
            <a:off x="4661475" y="3071169"/>
            <a:ext cx="718200" cy="234000"/>
          </a:xfrm>
          <a:prstGeom prst="straightConnector1">
            <a:avLst/>
          </a:prstGeom>
          <a:noFill/>
          <a:ln cap="flat" cmpd="sng" w="57150">
            <a:solidFill>
              <a:srgbClr val="171616"/>
            </a:solidFill>
            <a:prstDash val="solid"/>
            <a:miter lim="800000"/>
            <a:headEnd len="sm" w="sm" type="none"/>
            <a:tailEnd len="med" w="med" type="stealth"/>
          </a:ln>
        </p:spPr>
      </p:cxnSp>
      <p:cxnSp>
        <p:nvCxnSpPr>
          <p:cNvPr id="342" name="Google Shape;342;p15"/>
          <p:cNvCxnSpPr>
            <a:stCxn id="288" idx="2"/>
            <a:endCxn id="297" idx="1"/>
          </p:cNvCxnSpPr>
          <p:nvPr/>
        </p:nvCxnSpPr>
        <p:spPr>
          <a:xfrm>
            <a:off x="3981159" y="2236946"/>
            <a:ext cx="1413900" cy="733500"/>
          </a:xfrm>
          <a:prstGeom prst="straightConnector1">
            <a:avLst/>
          </a:prstGeom>
          <a:noFill/>
          <a:ln cap="flat" cmpd="sng" w="57150">
            <a:solidFill>
              <a:srgbClr val="FF0000"/>
            </a:solidFill>
            <a:prstDash val="solid"/>
            <a:miter lim="800000"/>
            <a:headEnd len="sm" w="sm" type="none"/>
            <a:tailEnd len="med" w="med" type="stealth"/>
          </a:ln>
        </p:spPr>
      </p:cxnSp>
      <p:cxnSp>
        <p:nvCxnSpPr>
          <p:cNvPr id="343" name="Google Shape;343;p15"/>
          <p:cNvCxnSpPr>
            <a:stCxn id="297" idx="2"/>
            <a:endCxn id="293" idx="6"/>
          </p:cNvCxnSpPr>
          <p:nvPr/>
        </p:nvCxnSpPr>
        <p:spPr>
          <a:xfrm flipH="1">
            <a:off x="3682467" y="3051248"/>
            <a:ext cx="1656900" cy="3000"/>
          </a:xfrm>
          <a:prstGeom prst="straightConnector1">
            <a:avLst/>
          </a:prstGeom>
          <a:noFill/>
          <a:ln cap="flat" cmpd="sng" w="57150">
            <a:solidFill>
              <a:srgbClr val="1E4E79"/>
            </a:solidFill>
            <a:prstDash val="solid"/>
            <a:miter lim="800000"/>
            <a:headEnd len="sm" w="sm" type="none"/>
            <a:tailEnd len="med" w="med" type="stealth"/>
          </a:ln>
        </p:spPr>
      </p:cxnSp>
      <p:cxnSp>
        <p:nvCxnSpPr>
          <p:cNvPr id="344" name="Google Shape;344;p15"/>
          <p:cNvCxnSpPr>
            <a:stCxn id="292" idx="5"/>
            <a:endCxn id="295" idx="1"/>
          </p:cNvCxnSpPr>
          <p:nvPr/>
        </p:nvCxnSpPr>
        <p:spPr>
          <a:xfrm>
            <a:off x="3457754" y="2762250"/>
            <a:ext cx="935100" cy="543000"/>
          </a:xfrm>
          <a:prstGeom prst="straightConnector1">
            <a:avLst/>
          </a:prstGeom>
          <a:noFill/>
          <a:ln cap="flat" cmpd="sng" w="57150">
            <a:solidFill>
              <a:srgbClr val="171616"/>
            </a:solidFill>
            <a:prstDash val="solid"/>
            <a:miter lim="800000"/>
            <a:headEnd len="sm" w="sm" type="none"/>
            <a:tailEnd len="med" w="med" type="stealth"/>
          </a:ln>
        </p:spPr>
      </p:cxnSp>
      <p:pic>
        <p:nvPicPr>
          <p:cNvPr id="345" name="Google Shape;345;p15"/>
          <p:cNvPicPr preferRelativeResize="0"/>
          <p:nvPr/>
        </p:nvPicPr>
        <p:blipFill rotWithShape="1">
          <a:blip r:embed="rId5">
            <a:alphaModFix/>
          </a:blip>
          <a:srcRect b="0" l="0" r="0" t="0"/>
          <a:stretch/>
        </p:blipFill>
        <p:spPr>
          <a:xfrm>
            <a:off x="168330" y="4394200"/>
            <a:ext cx="1931987" cy="7493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8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9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8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8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9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9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9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9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9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9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9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9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0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0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0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0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1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1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0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0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0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0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0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0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9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8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2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2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1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1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1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1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1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1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1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2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2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2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2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2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2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2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3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3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3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3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3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3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3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2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
                                          </p:stCondLst>
                                        </p:cTn>
                                        <p:tgtEl>
                                          <p:spTgt spid="285"/>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3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4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4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4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4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4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9" name="Shape 349"/>
        <p:cNvGrpSpPr/>
        <p:nvPr/>
      </p:nvGrpSpPr>
      <p:grpSpPr>
        <a:xfrm>
          <a:off x="0" y="0"/>
          <a:ext cx="0" cy="0"/>
          <a:chOff x="0" y="0"/>
          <a:chExt cx="0" cy="0"/>
        </a:xfrm>
      </p:grpSpPr>
      <p:pic>
        <p:nvPicPr>
          <p:cNvPr id="350" name="Google Shape;350;p16"/>
          <p:cNvPicPr preferRelativeResize="0"/>
          <p:nvPr/>
        </p:nvPicPr>
        <p:blipFill rotWithShape="1">
          <a:blip r:embed="rId3">
            <a:alphaModFix/>
          </a:blip>
          <a:srcRect b="0" l="0" r="0" t="0"/>
          <a:stretch/>
        </p:blipFill>
        <p:spPr>
          <a:xfrm>
            <a:off x="2222938" y="1274356"/>
            <a:ext cx="5158142" cy="2776754"/>
          </a:xfrm>
          <a:prstGeom prst="rect">
            <a:avLst/>
          </a:prstGeom>
          <a:noFill/>
          <a:ln>
            <a:noFill/>
          </a:ln>
        </p:spPr>
      </p:pic>
      <p:sp>
        <p:nvSpPr>
          <p:cNvPr id="351" name="Google Shape;351;p16"/>
          <p:cNvSpPr/>
          <p:nvPr/>
        </p:nvSpPr>
        <p:spPr>
          <a:xfrm>
            <a:off x="3448012" y="243719"/>
            <a:ext cx="2302515" cy="684795"/>
          </a:xfrm>
          <a:prstGeom prst="rect">
            <a:avLst/>
          </a:prstGeom>
          <a:noFill/>
          <a:ln>
            <a:noFill/>
          </a:ln>
        </p:spPr>
        <p:txBody>
          <a:bodyPr anchorCtr="0" anchor="t" bIns="34275" lIns="68550" spcFirstLastPara="1" rIns="68550" wrap="square" tIns="34275">
            <a:spAutoFit/>
          </a:bodyPr>
          <a:lstStyle/>
          <a:p>
            <a:pPr indent="0" lvl="0" marL="0" marR="0" rtl="0" algn="l">
              <a:lnSpc>
                <a:spcPct val="100000"/>
              </a:lnSpc>
              <a:spcBef>
                <a:spcPts val="0"/>
              </a:spcBef>
              <a:spcAft>
                <a:spcPts val="0"/>
              </a:spcAft>
              <a:buNone/>
            </a:pPr>
            <a:r>
              <a:rPr b="1" i="0" lang="en-US" sz="4000" u="none" cap="none" strike="noStrike">
                <a:solidFill>
                  <a:srgbClr val="1F3864"/>
                </a:solidFill>
                <a:latin typeface="Arial"/>
                <a:ea typeface="Arial"/>
                <a:cs typeface="Arial"/>
                <a:sym typeface="Arial"/>
              </a:rPr>
              <a:t>PNGCSS</a:t>
            </a:r>
            <a:endParaRPr/>
          </a:p>
        </p:txBody>
      </p:sp>
      <p:pic>
        <p:nvPicPr>
          <p:cNvPr id="352" name="Google Shape;352;p16"/>
          <p:cNvPicPr preferRelativeResize="0"/>
          <p:nvPr/>
        </p:nvPicPr>
        <p:blipFill rotWithShape="1">
          <a:blip r:embed="rId4">
            <a:alphaModFix/>
          </a:blip>
          <a:srcRect b="0" l="0" r="0" t="0"/>
          <a:stretch/>
        </p:blipFill>
        <p:spPr>
          <a:xfrm>
            <a:off x="168330" y="4394200"/>
            <a:ext cx="1931987" cy="7493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5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6" name="Shape 356"/>
        <p:cNvGrpSpPr/>
        <p:nvPr/>
      </p:nvGrpSpPr>
      <p:grpSpPr>
        <a:xfrm>
          <a:off x="0" y="0"/>
          <a:ext cx="0" cy="0"/>
          <a:chOff x="0" y="0"/>
          <a:chExt cx="0" cy="0"/>
        </a:xfrm>
      </p:grpSpPr>
      <p:sp>
        <p:nvSpPr>
          <p:cNvPr id="357" name="Google Shape;357;p17"/>
          <p:cNvSpPr txBox="1"/>
          <p:nvPr>
            <p:ph type="title"/>
          </p:nvPr>
        </p:nvSpPr>
        <p:spPr>
          <a:xfrm>
            <a:off x="421616" y="273844"/>
            <a:ext cx="8273811" cy="813085"/>
          </a:xfrm>
          <a:prstGeom prst="rect">
            <a:avLst/>
          </a:prstGeom>
          <a:noFill/>
          <a:ln>
            <a:noFill/>
          </a:ln>
        </p:spPr>
        <p:txBody>
          <a:bodyPr anchorCtr="0" anchor="t" bIns="34275" lIns="68575" spcFirstLastPara="1" rIns="68575" wrap="square" tIns="34275">
            <a:noAutofit/>
          </a:bodyPr>
          <a:lstStyle/>
          <a:p>
            <a:pPr indent="0" lvl="0" marL="0" rtl="0" algn="ctr">
              <a:lnSpc>
                <a:spcPct val="90000"/>
              </a:lnSpc>
              <a:spcBef>
                <a:spcPts val="0"/>
              </a:spcBef>
              <a:spcAft>
                <a:spcPts val="0"/>
              </a:spcAft>
              <a:buSzPts val="3300"/>
              <a:buNone/>
            </a:pPr>
            <a:r>
              <a:rPr lang="en-US" sz="4000">
                <a:solidFill>
                  <a:srgbClr val="002060"/>
                </a:solidFill>
              </a:rPr>
              <a:t>Acorde con tendencias mundiales </a:t>
            </a:r>
            <a:endParaRPr/>
          </a:p>
        </p:txBody>
      </p:sp>
      <p:sp>
        <p:nvSpPr>
          <p:cNvPr id="358" name="Google Shape;358;p17"/>
          <p:cNvSpPr txBox="1"/>
          <p:nvPr>
            <p:ph idx="1" type="body"/>
          </p:nvPr>
        </p:nvSpPr>
        <p:spPr>
          <a:xfrm>
            <a:off x="421616" y="1369219"/>
            <a:ext cx="8273811" cy="3004374"/>
          </a:xfrm>
          <a:prstGeom prst="rect">
            <a:avLst/>
          </a:prstGeom>
          <a:noFill/>
          <a:ln>
            <a:noFill/>
          </a:ln>
        </p:spPr>
        <p:txBody>
          <a:bodyPr anchorCtr="0" anchor="t" bIns="34275" lIns="68575" spcFirstLastPara="1" rIns="68575" wrap="square" tIns="34275">
            <a:noAutofit/>
          </a:bodyPr>
          <a:lstStyle/>
          <a:p>
            <a:pPr indent="-228600" lvl="0" marL="457200" marR="0" rtl="0" algn="l">
              <a:lnSpc>
                <a:spcPct val="90000"/>
              </a:lnSpc>
              <a:spcBef>
                <a:spcPts val="800"/>
              </a:spcBef>
              <a:spcAft>
                <a:spcPts val="0"/>
              </a:spcAft>
              <a:buClr>
                <a:srgbClr val="7F7F7F"/>
              </a:buClr>
              <a:buSzPts val="2100"/>
              <a:buFont typeface="Arial"/>
              <a:buNone/>
            </a:pPr>
            <a:r>
              <a:t/>
            </a:r>
            <a:endParaRPr/>
          </a:p>
        </p:txBody>
      </p:sp>
      <p:pic>
        <p:nvPicPr>
          <p:cNvPr id="359" name="Google Shape;359;p17"/>
          <p:cNvPicPr preferRelativeResize="0"/>
          <p:nvPr/>
        </p:nvPicPr>
        <p:blipFill rotWithShape="1">
          <a:blip r:embed="rId3">
            <a:alphaModFix/>
          </a:blip>
          <a:srcRect b="0" l="0" r="0" t="0"/>
          <a:stretch/>
        </p:blipFill>
        <p:spPr>
          <a:xfrm>
            <a:off x="3342290" y="1409356"/>
            <a:ext cx="2504814" cy="2658158"/>
          </a:xfrm>
          <a:prstGeom prst="rect">
            <a:avLst/>
          </a:prstGeom>
          <a:noFill/>
          <a:ln>
            <a:noFill/>
          </a:ln>
        </p:spPr>
      </p:pic>
      <p:pic>
        <p:nvPicPr>
          <p:cNvPr id="360" name="Google Shape;360;p17"/>
          <p:cNvPicPr preferRelativeResize="0"/>
          <p:nvPr/>
        </p:nvPicPr>
        <p:blipFill rotWithShape="1">
          <a:blip r:embed="rId4">
            <a:alphaModFix/>
          </a:blip>
          <a:srcRect b="0" l="0" r="0" t="0"/>
          <a:stretch/>
        </p:blipFill>
        <p:spPr>
          <a:xfrm>
            <a:off x="168330" y="4394200"/>
            <a:ext cx="1931987" cy="7493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4" name="Shape 364"/>
        <p:cNvGrpSpPr/>
        <p:nvPr/>
      </p:nvGrpSpPr>
      <p:grpSpPr>
        <a:xfrm>
          <a:off x="0" y="0"/>
          <a:ext cx="0" cy="0"/>
          <a:chOff x="0" y="0"/>
          <a:chExt cx="0" cy="0"/>
        </a:xfrm>
      </p:grpSpPr>
      <p:sp>
        <p:nvSpPr>
          <p:cNvPr id="365" name="Google Shape;365;p18"/>
          <p:cNvSpPr txBox="1"/>
          <p:nvPr>
            <p:ph type="title"/>
          </p:nvPr>
        </p:nvSpPr>
        <p:spPr>
          <a:xfrm>
            <a:off x="5064620" y="1640015"/>
            <a:ext cx="3734995" cy="1240623"/>
          </a:xfrm>
          <a:prstGeom prst="rect">
            <a:avLst/>
          </a:prstGeom>
          <a:solidFill>
            <a:schemeClr val="lt1"/>
          </a:solidFill>
          <a:ln>
            <a:noFill/>
          </a:ln>
        </p:spPr>
        <p:txBody>
          <a:bodyPr anchorCtr="0" anchor="t" bIns="34275" lIns="68575" spcFirstLastPara="1" rIns="68575" wrap="square" tIns="34275">
            <a:noAutofit/>
          </a:bodyPr>
          <a:lstStyle/>
          <a:p>
            <a:pPr indent="0" lvl="0" marL="0" marR="0" rtl="0" algn="l">
              <a:lnSpc>
                <a:spcPct val="90000"/>
              </a:lnSpc>
              <a:spcBef>
                <a:spcPts val="0"/>
              </a:spcBef>
              <a:spcAft>
                <a:spcPts val="0"/>
              </a:spcAft>
              <a:buClr>
                <a:srgbClr val="7F7F7F"/>
              </a:buClr>
              <a:buSzPts val="3300"/>
              <a:buFont typeface="Calibri"/>
              <a:buNone/>
            </a:pPr>
            <a:r>
              <a:rPr b="1" lang="en-US" sz="2800">
                <a:solidFill>
                  <a:srgbClr val="002060"/>
                </a:solidFill>
              </a:rPr>
              <a:t>Informar , al Consumidor  sobre Nuevas Oportunidades de Consumo Saludable y propiciar prácticas de inocuidad</a:t>
            </a:r>
            <a:endParaRPr sz="2800">
              <a:solidFill>
                <a:srgbClr val="002060"/>
              </a:solidFill>
            </a:endParaRPr>
          </a:p>
        </p:txBody>
      </p:sp>
      <p:sp>
        <p:nvSpPr>
          <p:cNvPr id="366" name="Google Shape;366;p18"/>
          <p:cNvSpPr txBox="1"/>
          <p:nvPr/>
        </p:nvSpPr>
        <p:spPr>
          <a:xfrm>
            <a:off x="2714612" y="4500576"/>
            <a:ext cx="1143008" cy="276228"/>
          </a:xfrm>
          <a:prstGeom prst="rect">
            <a:avLst/>
          </a:prstGeom>
          <a:noFill/>
          <a:ln>
            <a:noFill/>
          </a:ln>
        </p:spPr>
        <p:txBody>
          <a:bodyPr anchorCtr="0" anchor="b" bIns="34275" lIns="68550" spcFirstLastPara="1" rIns="68550" wrap="square" tIns="34275">
            <a:normAutofit/>
          </a:bodyPr>
          <a:lstStyle/>
          <a:p>
            <a:pPr indent="0" lvl="0" marL="0" marR="0" rtl="0" algn="ctr">
              <a:lnSpc>
                <a:spcPct val="80000"/>
              </a:lnSpc>
              <a:spcBef>
                <a:spcPts val="0"/>
              </a:spcBef>
              <a:spcAft>
                <a:spcPts val="0"/>
              </a:spcAft>
              <a:buNone/>
            </a:pPr>
            <a:r>
              <a:rPr b="0" i="0" lang="en-US" sz="750" u="none" cap="none" strike="noStrike">
                <a:solidFill>
                  <a:srgbClr val="FFFFFF"/>
                </a:solidFill>
                <a:latin typeface="Libre Franklin Thin"/>
                <a:ea typeface="Libre Franklin Thin"/>
                <a:cs typeface="Libre Franklin Thin"/>
                <a:sym typeface="Libre Franklin Thin"/>
              </a:rPr>
              <a:t>Fuente: Viajes y Turistas </a:t>
            </a:r>
            <a:endParaRPr b="0" i="0" sz="750" u="none" cap="none" strike="noStrike">
              <a:solidFill>
                <a:srgbClr val="FFFFFF"/>
              </a:solidFill>
              <a:latin typeface="Libre Franklin Thin"/>
              <a:ea typeface="Libre Franklin Thin"/>
              <a:cs typeface="Libre Franklin Thin"/>
              <a:sym typeface="Libre Franklin Thin"/>
            </a:endParaRPr>
          </a:p>
        </p:txBody>
      </p:sp>
      <p:pic>
        <p:nvPicPr>
          <p:cNvPr descr="confianza-consumidor-enero-precios-mexico-jijpg.jpg" id="367" name="Google Shape;367;p18"/>
          <p:cNvPicPr preferRelativeResize="0"/>
          <p:nvPr>
            <p:ph idx="1" type="body"/>
          </p:nvPr>
        </p:nvPicPr>
        <p:blipFill rotWithShape="1">
          <a:blip r:embed="rId3">
            <a:alphaModFix/>
          </a:blip>
          <a:srcRect b="0" l="0" r="0" t="0"/>
          <a:stretch/>
        </p:blipFill>
        <p:spPr>
          <a:xfrm>
            <a:off x="-64773" y="1615044"/>
            <a:ext cx="4710139" cy="2477131"/>
          </a:xfrm>
          <a:prstGeom prst="rect">
            <a:avLst/>
          </a:prstGeom>
          <a:noFill/>
          <a:ln>
            <a:noFill/>
          </a:ln>
        </p:spPr>
      </p:pic>
      <p:pic>
        <p:nvPicPr>
          <p:cNvPr id="368" name="Google Shape;368;p18"/>
          <p:cNvPicPr preferRelativeResize="0"/>
          <p:nvPr/>
        </p:nvPicPr>
        <p:blipFill rotWithShape="1">
          <a:blip r:embed="rId4">
            <a:alphaModFix/>
          </a:blip>
          <a:srcRect b="0" l="0" r="0" t="0"/>
          <a:stretch/>
        </p:blipFill>
        <p:spPr>
          <a:xfrm>
            <a:off x="168330" y="4394200"/>
            <a:ext cx="1931987" cy="749300"/>
          </a:xfrm>
          <a:prstGeom prst="rect">
            <a:avLst/>
          </a:prstGeom>
          <a:noFill/>
          <a:ln>
            <a:noFill/>
          </a:ln>
        </p:spPr>
      </p:pic>
      <p:sp>
        <p:nvSpPr>
          <p:cNvPr id="369" name="Google Shape;369;p18"/>
          <p:cNvSpPr/>
          <p:nvPr/>
        </p:nvSpPr>
        <p:spPr>
          <a:xfrm>
            <a:off x="3448012" y="243719"/>
            <a:ext cx="1876116" cy="684795"/>
          </a:xfrm>
          <a:prstGeom prst="rect">
            <a:avLst/>
          </a:prstGeom>
          <a:noFill/>
          <a:ln>
            <a:noFill/>
          </a:ln>
        </p:spPr>
        <p:txBody>
          <a:bodyPr anchorCtr="0" anchor="t" bIns="34275" lIns="68550" spcFirstLastPara="1" rIns="68550" wrap="square" tIns="34275">
            <a:spAutoFit/>
          </a:bodyPr>
          <a:lstStyle/>
          <a:p>
            <a:pPr indent="0" lvl="0" marL="0" marR="0" rtl="0" algn="l">
              <a:lnSpc>
                <a:spcPct val="100000"/>
              </a:lnSpc>
              <a:spcBef>
                <a:spcPts val="0"/>
              </a:spcBef>
              <a:spcAft>
                <a:spcPts val="0"/>
              </a:spcAft>
              <a:buNone/>
            </a:pPr>
            <a:r>
              <a:rPr b="1" i="0" lang="en-US" sz="4000" u="none" cap="none" strike="noStrike">
                <a:solidFill>
                  <a:srgbClr val="1F3864"/>
                </a:solidFill>
                <a:latin typeface="Arial"/>
                <a:ea typeface="Arial"/>
                <a:cs typeface="Arial"/>
                <a:sym typeface="Arial"/>
              </a:rPr>
              <a:t>Educar</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3" name="Shape 373"/>
        <p:cNvGrpSpPr/>
        <p:nvPr/>
      </p:nvGrpSpPr>
      <p:grpSpPr>
        <a:xfrm>
          <a:off x="0" y="0"/>
          <a:ext cx="0" cy="0"/>
          <a:chOff x="0" y="0"/>
          <a:chExt cx="0" cy="0"/>
        </a:xfrm>
      </p:grpSpPr>
      <p:sp>
        <p:nvSpPr>
          <p:cNvPr id="374" name="Google Shape;374;p19"/>
          <p:cNvSpPr txBox="1"/>
          <p:nvPr>
            <p:ph type="title"/>
          </p:nvPr>
        </p:nvSpPr>
        <p:spPr>
          <a:xfrm>
            <a:off x="4713890" y="1876097"/>
            <a:ext cx="3878318" cy="1240623"/>
          </a:xfrm>
          <a:prstGeom prst="rect">
            <a:avLst/>
          </a:prstGeom>
          <a:solidFill>
            <a:schemeClr val="lt1"/>
          </a:solidFill>
          <a:ln>
            <a:noFill/>
          </a:ln>
        </p:spPr>
        <p:txBody>
          <a:bodyPr anchorCtr="0" anchor="t" bIns="34275" lIns="68575" spcFirstLastPara="1" rIns="68575" wrap="square" tIns="34275">
            <a:noAutofit/>
          </a:bodyPr>
          <a:lstStyle/>
          <a:p>
            <a:pPr indent="0" lvl="0" marL="0" rtl="0" algn="ctr">
              <a:lnSpc>
                <a:spcPct val="90000"/>
              </a:lnSpc>
              <a:spcBef>
                <a:spcPts val="0"/>
              </a:spcBef>
              <a:spcAft>
                <a:spcPts val="0"/>
              </a:spcAft>
              <a:buSzPts val="3300"/>
              <a:buNone/>
            </a:pPr>
            <a:r>
              <a:rPr lang="en-US" sz="2800">
                <a:solidFill>
                  <a:srgbClr val="002060"/>
                </a:solidFill>
              </a:rPr>
              <a:t>Una Gastronomía Propia, Diferenciada, Sostenible y Saludable. </a:t>
            </a:r>
            <a:endParaRPr sz="2800">
              <a:solidFill>
                <a:srgbClr val="002060"/>
              </a:solidFill>
            </a:endParaRPr>
          </a:p>
        </p:txBody>
      </p:sp>
      <p:pic>
        <p:nvPicPr>
          <p:cNvPr descr="imagesCA6KC1MG.jpg" id="375" name="Google Shape;375;p19"/>
          <p:cNvPicPr preferRelativeResize="0"/>
          <p:nvPr>
            <p:ph idx="1" type="body"/>
          </p:nvPr>
        </p:nvPicPr>
        <p:blipFill rotWithShape="1">
          <a:blip r:embed="rId3">
            <a:alphaModFix/>
          </a:blip>
          <a:srcRect b="0" l="0" r="0" t="0"/>
          <a:stretch/>
        </p:blipFill>
        <p:spPr>
          <a:xfrm>
            <a:off x="474145" y="1325588"/>
            <a:ext cx="3967665" cy="2975749"/>
          </a:xfrm>
          <a:prstGeom prst="rect">
            <a:avLst/>
          </a:prstGeom>
          <a:noFill/>
          <a:ln>
            <a:noFill/>
          </a:ln>
        </p:spPr>
      </p:pic>
      <p:sp>
        <p:nvSpPr>
          <p:cNvPr id="376" name="Google Shape;376;p19"/>
          <p:cNvSpPr txBox="1"/>
          <p:nvPr/>
        </p:nvSpPr>
        <p:spPr>
          <a:xfrm>
            <a:off x="2714612" y="4500576"/>
            <a:ext cx="1143008" cy="276228"/>
          </a:xfrm>
          <a:prstGeom prst="rect">
            <a:avLst/>
          </a:prstGeom>
          <a:noFill/>
          <a:ln>
            <a:noFill/>
          </a:ln>
        </p:spPr>
        <p:txBody>
          <a:bodyPr anchorCtr="0" anchor="b" bIns="34275" lIns="68550" spcFirstLastPara="1" rIns="68550" wrap="square" tIns="34275">
            <a:normAutofit/>
          </a:bodyPr>
          <a:lstStyle/>
          <a:p>
            <a:pPr indent="0" lvl="0" marL="0" marR="0" rtl="0" algn="ctr">
              <a:lnSpc>
                <a:spcPct val="80000"/>
              </a:lnSpc>
              <a:spcBef>
                <a:spcPts val="0"/>
              </a:spcBef>
              <a:spcAft>
                <a:spcPts val="0"/>
              </a:spcAft>
              <a:buNone/>
            </a:pPr>
            <a:r>
              <a:rPr b="0" i="0" lang="en-US" sz="750" u="none" cap="none" strike="noStrike">
                <a:solidFill>
                  <a:srgbClr val="FFFFFF"/>
                </a:solidFill>
                <a:latin typeface="Libre Franklin Thin"/>
                <a:ea typeface="Libre Franklin Thin"/>
                <a:cs typeface="Libre Franklin Thin"/>
                <a:sym typeface="Libre Franklin Thin"/>
              </a:rPr>
              <a:t>Fuente: Viajes y Turistas </a:t>
            </a:r>
            <a:endParaRPr b="0" i="0" sz="750" u="none" cap="none" strike="noStrike">
              <a:solidFill>
                <a:srgbClr val="FFFFFF"/>
              </a:solidFill>
              <a:latin typeface="Libre Franklin Thin"/>
              <a:ea typeface="Libre Franklin Thin"/>
              <a:cs typeface="Libre Franklin Thin"/>
              <a:sym typeface="Libre Franklin Thin"/>
            </a:endParaRPr>
          </a:p>
        </p:txBody>
      </p:sp>
      <p:pic>
        <p:nvPicPr>
          <p:cNvPr descr="C:\Users\User\Downloads\Logo FUCOGA Horizontal-Transparente.png" id="377" name="Google Shape;377;p19"/>
          <p:cNvPicPr preferRelativeResize="0"/>
          <p:nvPr/>
        </p:nvPicPr>
        <p:blipFill rotWithShape="1">
          <a:blip r:embed="rId4">
            <a:alphaModFix/>
          </a:blip>
          <a:srcRect b="0" l="0" r="0" t="0"/>
          <a:stretch/>
        </p:blipFill>
        <p:spPr>
          <a:xfrm>
            <a:off x="493429" y="4265885"/>
            <a:ext cx="1934461" cy="745609"/>
          </a:xfrm>
          <a:prstGeom prst="rect">
            <a:avLst/>
          </a:prstGeom>
          <a:noFill/>
          <a:ln>
            <a:noFill/>
          </a:ln>
        </p:spPr>
      </p:pic>
      <p:sp>
        <p:nvSpPr>
          <p:cNvPr id="378" name="Google Shape;378;p19"/>
          <p:cNvSpPr/>
          <p:nvPr/>
        </p:nvSpPr>
        <p:spPr>
          <a:xfrm>
            <a:off x="3440495" y="226180"/>
            <a:ext cx="2936554" cy="684795"/>
          </a:xfrm>
          <a:prstGeom prst="rect">
            <a:avLst/>
          </a:prstGeom>
          <a:noFill/>
          <a:ln>
            <a:noFill/>
          </a:ln>
        </p:spPr>
        <p:txBody>
          <a:bodyPr anchorCtr="0" anchor="t" bIns="34275" lIns="68550" spcFirstLastPara="1" rIns="68550" wrap="square" tIns="34275">
            <a:spAutoFit/>
          </a:bodyPr>
          <a:lstStyle/>
          <a:p>
            <a:pPr indent="0" lvl="0" marL="0" marR="0" rtl="0" algn="l">
              <a:lnSpc>
                <a:spcPct val="100000"/>
              </a:lnSpc>
              <a:spcBef>
                <a:spcPts val="0"/>
              </a:spcBef>
              <a:spcAft>
                <a:spcPts val="0"/>
              </a:spcAft>
              <a:buNone/>
            </a:pPr>
            <a:r>
              <a:rPr b="1" i="0" lang="en-US" sz="4000" u="none" cap="none" strike="noStrike">
                <a:solidFill>
                  <a:srgbClr val="1F3864"/>
                </a:solidFill>
                <a:latin typeface="Arial"/>
                <a:ea typeface="Arial"/>
                <a:cs typeface="Arial"/>
                <a:sym typeface="Arial"/>
              </a:rPr>
              <a:t>Desarrollar</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 name="Shape 142"/>
        <p:cNvGrpSpPr/>
        <p:nvPr/>
      </p:nvGrpSpPr>
      <p:grpSpPr>
        <a:xfrm>
          <a:off x="0" y="0"/>
          <a:ext cx="0" cy="0"/>
          <a:chOff x="0" y="0"/>
          <a:chExt cx="0" cy="0"/>
        </a:xfrm>
      </p:grpSpPr>
      <p:sp>
        <p:nvSpPr>
          <p:cNvPr id="143" name="Google Shape;143;p2"/>
          <p:cNvSpPr txBox="1"/>
          <p:nvPr>
            <p:ph type="title"/>
          </p:nvPr>
        </p:nvSpPr>
        <p:spPr>
          <a:xfrm>
            <a:off x="421616" y="273844"/>
            <a:ext cx="8273811" cy="813085"/>
          </a:xfrm>
          <a:prstGeom prst="rect">
            <a:avLst/>
          </a:prstGeom>
          <a:noFill/>
          <a:ln>
            <a:noFill/>
          </a:ln>
        </p:spPr>
        <p:txBody>
          <a:bodyPr anchorCtr="0" anchor="t" bIns="34275" lIns="68575" spcFirstLastPara="1" rIns="68575" wrap="square" tIns="34275">
            <a:noAutofit/>
          </a:bodyPr>
          <a:lstStyle/>
          <a:p>
            <a:pPr indent="0" lvl="0" marL="0" rtl="0" algn="ctr">
              <a:lnSpc>
                <a:spcPct val="90000"/>
              </a:lnSpc>
              <a:spcBef>
                <a:spcPts val="0"/>
              </a:spcBef>
              <a:spcAft>
                <a:spcPts val="0"/>
              </a:spcAft>
              <a:buSzPts val="3300"/>
              <a:buNone/>
            </a:pPr>
            <a:r>
              <a:rPr lang="en-US" sz="4000">
                <a:solidFill>
                  <a:srgbClr val="002060"/>
                </a:solidFill>
                <a:latin typeface="Calibri"/>
                <a:ea typeface="Calibri"/>
                <a:cs typeface="Calibri"/>
                <a:sym typeface="Calibri"/>
              </a:rPr>
              <a:t>Taller “Saber” </a:t>
            </a:r>
            <a:br>
              <a:rPr lang="en-US" sz="3600">
                <a:solidFill>
                  <a:srgbClr val="002060"/>
                </a:solidFill>
                <a:latin typeface="Calibri"/>
                <a:ea typeface="Calibri"/>
                <a:cs typeface="Calibri"/>
                <a:sym typeface="Calibri"/>
              </a:rPr>
            </a:br>
            <a:endParaRPr>
              <a:solidFill>
                <a:srgbClr val="002060"/>
              </a:solidFill>
              <a:latin typeface="Calibri"/>
              <a:ea typeface="Calibri"/>
              <a:cs typeface="Calibri"/>
              <a:sym typeface="Calibri"/>
            </a:endParaRPr>
          </a:p>
        </p:txBody>
      </p:sp>
      <p:pic>
        <p:nvPicPr>
          <p:cNvPr id="144" name="Google Shape;144;p2"/>
          <p:cNvPicPr preferRelativeResize="0"/>
          <p:nvPr/>
        </p:nvPicPr>
        <p:blipFill rotWithShape="1">
          <a:blip r:embed="rId3">
            <a:alphaModFix/>
          </a:blip>
          <a:srcRect b="0" l="0" r="0" t="0"/>
          <a:stretch/>
        </p:blipFill>
        <p:spPr>
          <a:xfrm>
            <a:off x="1" y="1345281"/>
            <a:ext cx="3520439" cy="3850537"/>
          </a:xfrm>
          <a:prstGeom prst="rect">
            <a:avLst/>
          </a:prstGeom>
          <a:noFill/>
          <a:ln>
            <a:noFill/>
          </a:ln>
        </p:spPr>
      </p:pic>
      <p:sp>
        <p:nvSpPr>
          <p:cNvPr id="145" name="Google Shape;145;p2"/>
          <p:cNvSpPr txBox="1"/>
          <p:nvPr>
            <p:ph idx="1" type="body"/>
          </p:nvPr>
        </p:nvSpPr>
        <p:spPr>
          <a:xfrm>
            <a:off x="3675888" y="1337250"/>
            <a:ext cx="5156699" cy="3080429"/>
          </a:xfrm>
          <a:prstGeom prst="rect">
            <a:avLst/>
          </a:prstGeom>
          <a:noFill/>
          <a:ln>
            <a:noFill/>
          </a:ln>
        </p:spPr>
        <p:txBody>
          <a:bodyPr anchorCtr="0" anchor="t" bIns="34275" lIns="68575" spcFirstLastPara="1" rIns="68575" wrap="square" tIns="34275">
            <a:noAutofit/>
          </a:bodyPr>
          <a:lstStyle/>
          <a:p>
            <a:pPr indent="0" lvl="0" marL="95250" rtl="0" algn="ctr">
              <a:lnSpc>
                <a:spcPct val="90000"/>
              </a:lnSpc>
              <a:spcBef>
                <a:spcPts val="800"/>
              </a:spcBef>
              <a:spcAft>
                <a:spcPts val="0"/>
              </a:spcAft>
              <a:buSzPts val="2100"/>
              <a:buNone/>
            </a:pPr>
            <a:r>
              <a:rPr b="1" lang="en-US" sz="2400">
                <a:solidFill>
                  <a:schemeClr val="dk1"/>
                </a:solidFill>
              </a:rPr>
              <a:t>  </a:t>
            </a:r>
            <a:r>
              <a:rPr b="1" lang="en-US" sz="2400">
                <a:solidFill>
                  <a:srgbClr val="002060"/>
                </a:solidFill>
              </a:rPr>
              <a:t>Experiencias exitosas </a:t>
            </a:r>
            <a:endParaRPr/>
          </a:p>
          <a:p>
            <a:pPr indent="0" lvl="0" marL="95250" rtl="0" algn="ctr">
              <a:lnSpc>
                <a:spcPct val="90000"/>
              </a:lnSpc>
              <a:spcBef>
                <a:spcPts val="800"/>
              </a:spcBef>
              <a:spcAft>
                <a:spcPts val="0"/>
              </a:spcAft>
              <a:buSzPts val="2100"/>
              <a:buNone/>
            </a:pPr>
            <a:r>
              <a:rPr b="1" lang="en-US" sz="2400">
                <a:solidFill>
                  <a:srgbClr val="002060"/>
                </a:solidFill>
              </a:rPr>
              <a:t> Enfoque metodológico</a:t>
            </a:r>
            <a:endParaRPr/>
          </a:p>
          <a:p>
            <a:pPr indent="-228600" lvl="0" marL="457200" marR="0" rtl="0" algn="l">
              <a:lnSpc>
                <a:spcPct val="90000"/>
              </a:lnSpc>
              <a:spcBef>
                <a:spcPts val="800"/>
              </a:spcBef>
              <a:spcAft>
                <a:spcPts val="0"/>
              </a:spcAft>
              <a:buClr>
                <a:srgbClr val="7F7F7F"/>
              </a:buClr>
              <a:buSzPts val="2100"/>
              <a:buFont typeface="Arial"/>
              <a:buNone/>
            </a:pPr>
            <a:r>
              <a:t/>
            </a:r>
            <a:endParaRPr/>
          </a:p>
        </p:txBody>
      </p:sp>
      <p:pic>
        <p:nvPicPr>
          <p:cNvPr id="146" name="Google Shape;146;p2"/>
          <p:cNvPicPr preferRelativeResize="0"/>
          <p:nvPr/>
        </p:nvPicPr>
        <p:blipFill rotWithShape="1">
          <a:blip r:embed="rId4">
            <a:alphaModFix/>
          </a:blip>
          <a:srcRect b="0" l="0" r="0" t="0"/>
          <a:stretch/>
        </p:blipFill>
        <p:spPr>
          <a:xfrm>
            <a:off x="5815583" y="2545906"/>
            <a:ext cx="3154995" cy="1285430"/>
          </a:xfrm>
          <a:prstGeom prst="rect">
            <a:avLst/>
          </a:prstGeom>
          <a:noFill/>
          <a:ln>
            <a:noFill/>
          </a:ln>
        </p:spPr>
      </p:pic>
      <p:pic>
        <p:nvPicPr>
          <p:cNvPr id="147" name="Google Shape;147;p2"/>
          <p:cNvPicPr preferRelativeResize="0"/>
          <p:nvPr/>
        </p:nvPicPr>
        <p:blipFill rotWithShape="1">
          <a:blip r:embed="rId5">
            <a:alphaModFix/>
          </a:blip>
          <a:srcRect b="0" l="0" r="0" t="0"/>
          <a:stretch/>
        </p:blipFill>
        <p:spPr>
          <a:xfrm>
            <a:off x="3754120" y="2573338"/>
            <a:ext cx="1912830" cy="1129982"/>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2" name="Shape 382"/>
        <p:cNvGrpSpPr/>
        <p:nvPr/>
      </p:nvGrpSpPr>
      <p:grpSpPr>
        <a:xfrm>
          <a:off x="0" y="0"/>
          <a:ext cx="0" cy="0"/>
          <a:chOff x="0" y="0"/>
          <a:chExt cx="0" cy="0"/>
        </a:xfrm>
      </p:grpSpPr>
      <p:sp>
        <p:nvSpPr>
          <p:cNvPr id="383" name="Google Shape;383;p20"/>
          <p:cNvSpPr txBox="1"/>
          <p:nvPr>
            <p:ph type="title"/>
          </p:nvPr>
        </p:nvSpPr>
        <p:spPr>
          <a:xfrm>
            <a:off x="4829180" y="1706977"/>
            <a:ext cx="3619499" cy="1240623"/>
          </a:xfrm>
          <a:prstGeom prst="rect">
            <a:avLst/>
          </a:prstGeom>
          <a:solidFill>
            <a:schemeClr val="lt1"/>
          </a:solidFill>
          <a:ln>
            <a:noFill/>
          </a:ln>
        </p:spPr>
        <p:txBody>
          <a:bodyPr anchorCtr="0" anchor="t" bIns="34275" lIns="68575" spcFirstLastPara="1" rIns="68575" wrap="square" tIns="34275">
            <a:noAutofit/>
          </a:bodyPr>
          <a:lstStyle/>
          <a:p>
            <a:pPr indent="0" lvl="0" marL="0" rtl="0" algn="ctr">
              <a:lnSpc>
                <a:spcPct val="90000"/>
              </a:lnSpc>
              <a:spcBef>
                <a:spcPts val="0"/>
              </a:spcBef>
              <a:spcAft>
                <a:spcPts val="0"/>
              </a:spcAft>
              <a:buSzPts val="3300"/>
              <a:buNone/>
            </a:pPr>
            <a:r>
              <a:rPr lang="en-US" sz="2800">
                <a:solidFill>
                  <a:srgbClr val="002060"/>
                </a:solidFill>
              </a:rPr>
              <a:t>El Conocimiento sobre el Uso de la Flora Costarricense en la Gastronomía.  </a:t>
            </a:r>
            <a:endParaRPr sz="2800">
              <a:solidFill>
                <a:srgbClr val="002060"/>
              </a:solidFill>
            </a:endParaRPr>
          </a:p>
        </p:txBody>
      </p:sp>
      <p:sp>
        <p:nvSpPr>
          <p:cNvPr id="384" name="Google Shape;384;p20"/>
          <p:cNvSpPr txBox="1"/>
          <p:nvPr/>
        </p:nvSpPr>
        <p:spPr>
          <a:xfrm>
            <a:off x="2714612" y="4500576"/>
            <a:ext cx="1143008" cy="276228"/>
          </a:xfrm>
          <a:prstGeom prst="rect">
            <a:avLst/>
          </a:prstGeom>
          <a:noFill/>
          <a:ln>
            <a:noFill/>
          </a:ln>
        </p:spPr>
        <p:txBody>
          <a:bodyPr anchorCtr="0" anchor="b" bIns="34275" lIns="68550" spcFirstLastPara="1" rIns="68550" wrap="square" tIns="34275">
            <a:normAutofit/>
          </a:bodyPr>
          <a:lstStyle/>
          <a:p>
            <a:pPr indent="0" lvl="0" marL="0" marR="0" rtl="0" algn="ctr">
              <a:lnSpc>
                <a:spcPct val="80000"/>
              </a:lnSpc>
              <a:spcBef>
                <a:spcPts val="0"/>
              </a:spcBef>
              <a:spcAft>
                <a:spcPts val="0"/>
              </a:spcAft>
              <a:buNone/>
            </a:pPr>
            <a:r>
              <a:rPr b="0" i="0" lang="en-US" sz="750" u="none" cap="none" strike="noStrike">
                <a:solidFill>
                  <a:srgbClr val="FFFFFF"/>
                </a:solidFill>
                <a:latin typeface="Libre Franklin Thin"/>
                <a:ea typeface="Libre Franklin Thin"/>
                <a:cs typeface="Libre Franklin Thin"/>
                <a:sym typeface="Libre Franklin Thin"/>
              </a:rPr>
              <a:t>Fuente: Viajes y Turistas </a:t>
            </a:r>
            <a:endParaRPr b="0" i="0" sz="750" u="none" cap="none" strike="noStrike">
              <a:solidFill>
                <a:srgbClr val="FFFFFF"/>
              </a:solidFill>
              <a:latin typeface="Libre Franklin Thin"/>
              <a:ea typeface="Libre Franklin Thin"/>
              <a:cs typeface="Libre Franklin Thin"/>
              <a:sym typeface="Libre Franklin Thin"/>
            </a:endParaRPr>
          </a:p>
        </p:txBody>
      </p:sp>
      <p:pic>
        <p:nvPicPr>
          <p:cNvPr id="385" name="Google Shape;385;p20"/>
          <p:cNvPicPr preferRelativeResize="0"/>
          <p:nvPr>
            <p:ph idx="1" type="body"/>
          </p:nvPr>
        </p:nvPicPr>
        <p:blipFill rotWithShape="1">
          <a:blip r:embed="rId3">
            <a:alphaModFix/>
          </a:blip>
          <a:srcRect b="0" l="0" r="0" t="0"/>
          <a:stretch/>
        </p:blipFill>
        <p:spPr>
          <a:xfrm>
            <a:off x="1298819" y="1593582"/>
            <a:ext cx="2558801" cy="2906994"/>
          </a:xfrm>
          <a:prstGeom prst="rect">
            <a:avLst/>
          </a:prstGeom>
          <a:noFill/>
          <a:ln>
            <a:noFill/>
          </a:ln>
        </p:spPr>
      </p:pic>
      <p:pic>
        <p:nvPicPr>
          <p:cNvPr id="386" name="Google Shape;386;p20"/>
          <p:cNvPicPr preferRelativeResize="0"/>
          <p:nvPr/>
        </p:nvPicPr>
        <p:blipFill rotWithShape="1">
          <a:blip r:embed="rId4">
            <a:alphaModFix/>
          </a:blip>
          <a:srcRect b="0" l="0" r="0" t="0"/>
          <a:stretch/>
        </p:blipFill>
        <p:spPr>
          <a:xfrm>
            <a:off x="168330" y="4394200"/>
            <a:ext cx="1931987" cy="749300"/>
          </a:xfrm>
          <a:prstGeom prst="rect">
            <a:avLst/>
          </a:prstGeom>
          <a:noFill/>
          <a:ln>
            <a:noFill/>
          </a:ln>
        </p:spPr>
      </p:pic>
      <p:sp>
        <p:nvSpPr>
          <p:cNvPr id="387" name="Google Shape;387;p20"/>
          <p:cNvSpPr/>
          <p:nvPr/>
        </p:nvSpPr>
        <p:spPr>
          <a:xfrm>
            <a:off x="3448012" y="243719"/>
            <a:ext cx="3163328" cy="684795"/>
          </a:xfrm>
          <a:prstGeom prst="rect">
            <a:avLst/>
          </a:prstGeom>
          <a:noFill/>
          <a:ln>
            <a:noFill/>
          </a:ln>
        </p:spPr>
        <p:txBody>
          <a:bodyPr anchorCtr="0" anchor="t" bIns="34275" lIns="68550" spcFirstLastPara="1" rIns="68550" wrap="square" tIns="34275">
            <a:spAutoFit/>
          </a:bodyPr>
          <a:lstStyle/>
          <a:p>
            <a:pPr indent="0" lvl="0" marL="0" marR="0" rtl="0" algn="l">
              <a:lnSpc>
                <a:spcPct val="100000"/>
              </a:lnSpc>
              <a:spcBef>
                <a:spcPts val="0"/>
              </a:spcBef>
              <a:spcAft>
                <a:spcPts val="0"/>
              </a:spcAft>
              <a:buNone/>
            </a:pPr>
            <a:r>
              <a:rPr b="1" i="0" lang="en-US" sz="4000" u="none" cap="none" strike="noStrike">
                <a:solidFill>
                  <a:srgbClr val="1F3864"/>
                </a:solidFill>
                <a:latin typeface="Arial"/>
                <a:ea typeface="Arial"/>
                <a:cs typeface="Arial"/>
                <a:sym typeface="Arial"/>
              </a:rPr>
              <a:t>Sistematizar</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1" name="Shape 391"/>
        <p:cNvGrpSpPr/>
        <p:nvPr/>
      </p:nvGrpSpPr>
      <p:grpSpPr>
        <a:xfrm>
          <a:off x="0" y="0"/>
          <a:ext cx="0" cy="0"/>
          <a:chOff x="0" y="0"/>
          <a:chExt cx="0" cy="0"/>
        </a:xfrm>
      </p:grpSpPr>
      <p:sp>
        <p:nvSpPr>
          <p:cNvPr id="392" name="Google Shape;392;p21"/>
          <p:cNvSpPr txBox="1"/>
          <p:nvPr>
            <p:ph type="title"/>
          </p:nvPr>
        </p:nvSpPr>
        <p:spPr>
          <a:xfrm>
            <a:off x="5123266" y="1955878"/>
            <a:ext cx="3715537" cy="1240623"/>
          </a:xfrm>
          <a:prstGeom prst="rect">
            <a:avLst/>
          </a:prstGeom>
          <a:solidFill>
            <a:schemeClr val="lt1"/>
          </a:solidFill>
          <a:ln>
            <a:noFill/>
          </a:ln>
        </p:spPr>
        <p:txBody>
          <a:bodyPr anchorCtr="0" anchor="t" bIns="34275" lIns="68575" spcFirstLastPara="1" rIns="68575" wrap="square" tIns="34275">
            <a:noAutofit/>
          </a:bodyPr>
          <a:lstStyle/>
          <a:p>
            <a:pPr indent="0" lvl="0" marL="0" rtl="0" algn="ctr">
              <a:lnSpc>
                <a:spcPct val="90000"/>
              </a:lnSpc>
              <a:spcBef>
                <a:spcPts val="0"/>
              </a:spcBef>
              <a:spcAft>
                <a:spcPts val="0"/>
              </a:spcAft>
              <a:buSzPts val="3300"/>
              <a:buNone/>
            </a:pPr>
            <a:r>
              <a:rPr lang="en-US" sz="2800">
                <a:solidFill>
                  <a:srgbClr val="002060"/>
                </a:solidFill>
              </a:rPr>
              <a:t>Nuevos Destinos y Recorridos  Gastronómicos Regionales   </a:t>
            </a:r>
            <a:endParaRPr sz="2800">
              <a:solidFill>
                <a:srgbClr val="002060"/>
              </a:solidFill>
            </a:endParaRPr>
          </a:p>
        </p:txBody>
      </p:sp>
      <p:sp>
        <p:nvSpPr>
          <p:cNvPr id="393" name="Google Shape;393;p21"/>
          <p:cNvSpPr txBox="1"/>
          <p:nvPr/>
        </p:nvSpPr>
        <p:spPr>
          <a:xfrm>
            <a:off x="2714612" y="4500576"/>
            <a:ext cx="1143008" cy="276228"/>
          </a:xfrm>
          <a:prstGeom prst="rect">
            <a:avLst/>
          </a:prstGeom>
          <a:noFill/>
          <a:ln>
            <a:noFill/>
          </a:ln>
        </p:spPr>
        <p:txBody>
          <a:bodyPr anchorCtr="0" anchor="b" bIns="34275" lIns="68550" spcFirstLastPara="1" rIns="68550" wrap="square" tIns="34275">
            <a:normAutofit/>
          </a:bodyPr>
          <a:lstStyle/>
          <a:p>
            <a:pPr indent="0" lvl="0" marL="0" marR="0" rtl="0" algn="ctr">
              <a:lnSpc>
                <a:spcPct val="80000"/>
              </a:lnSpc>
              <a:spcBef>
                <a:spcPts val="0"/>
              </a:spcBef>
              <a:spcAft>
                <a:spcPts val="0"/>
              </a:spcAft>
              <a:buNone/>
            </a:pPr>
            <a:r>
              <a:rPr b="0" i="0" lang="en-US" sz="750" u="none" cap="none" strike="noStrike">
                <a:solidFill>
                  <a:srgbClr val="FFFFFF"/>
                </a:solidFill>
                <a:latin typeface="Libre Franklin Thin"/>
                <a:ea typeface="Libre Franklin Thin"/>
                <a:cs typeface="Libre Franklin Thin"/>
                <a:sym typeface="Libre Franklin Thin"/>
              </a:rPr>
              <a:t>Fuente: Viajes y Turistas </a:t>
            </a:r>
            <a:endParaRPr b="0" i="0" sz="750" u="none" cap="none" strike="noStrike">
              <a:solidFill>
                <a:srgbClr val="FFFFFF"/>
              </a:solidFill>
              <a:latin typeface="Libre Franklin Thin"/>
              <a:ea typeface="Libre Franklin Thin"/>
              <a:cs typeface="Libre Franklin Thin"/>
              <a:sym typeface="Libre Franklin Thin"/>
            </a:endParaRPr>
          </a:p>
        </p:txBody>
      </p:sp>
      <p:pic>
        <p:nvPicPr>
          <p:cNvPr descr="C:\Users\User\Downloads\DSCF3152.jpg" id="394" name="Google Shape;394;p21"/>
          <p:cNvPicPr preferRelativeResize="0"/>
          <p:nvPr>
            <p:ph idx="1" type="body"/>
          </p:nvPr>
        </p:nvPicPr>
        <p:blipFill rotWithShape="1">
          <a:blip r:embed="rId3">
            <a:alphaModFix/>
          </a:blip>
          <a:srcRect b="2096" l="2417" r="-2416" t="26950"/>
          <a:stretch/>
        </p:blipFill>
        <p:spPr>
          <a:xfrm>
            <a:off x="208460" y="1609525"/>
            <a:ext cx="2840246" cy="983679"/>
          </a:xfrm>
          <a:prstGeom prst="rect">
            <a:avLst/>
          </a:prstGeom>
          <a:noFill/>
          <a:ln>
            <a:noFill/>
          </a:ln>
        </p:spPr>
      </p:pic>
      <p:pic>
        <p:nvPicPr>
          <p:cNvPr id="395" name="Google Shape;395;p21"/>
          <p:cNvPicPr preferRelativeResize="0"/>
          <p:nvPr/>
        </p:nvPicPr>
        <p:blipFill rotWithShape="1">
          <a:blip r:embed="rId4">
            <a:alphaModFix/>
          </a:blip>
          <a:srcRect b="0" l="0" r="0" t="4365"/>
          <a:stretch/>
        </p:blipFill>
        <p:spPr>
          <a:xfrm>
            <a:off x="2975842" y="1623834"/>
            <a:ext cx="1652707" cy="1613554"/>
          </a:xfrm>
          <a:prstGeom prst="rect">
            <a:avLst/>
          </a:prstGeom>
          <a:noFill/>
          <a:ln>
            <a:noFill/>
          </a:ln>
        </p:spPr>
      </p:pic>
      <p:pic>
        <p:nvPicPr>
          <p:cNvPr descr="C:\Users\User\Downloads\DSCF3039.jpg" id="396" name="Google Shape;396;p21"/>
          <p:cNvPicPr preferRelativeResize="0"/>
          <p:nvPr/>
        </p:nvPicPr>
        <p:blipFill rotWithShape="1">
          <a:blip r:embed="rId5">
            <a:alphaModFix/>
          </a:blip>
          <a:srcRect b="0" l="0" r="0" t="0"/>
          <a:stretch/>
        </p:blipFill>
        <p:spPr>
          <a:xfrm>
            <a:off x="208459" y="2576190"/>
            <a:ext cx="2767383" cy="1383353"/>
          </a:xfrm>
          <a:prstGeom prst="rect">
            <a:avLst/>
          </a:prstGeom>
          <a:noFill/>
          <a:ln>
            <a:noFill/>
          </a:ln>
        </p:spPr>
      </p:pic>
      <p:pic>
        <p:nvPicPr>
          <p:cNvPr id="397" name="Google Shape;397;p21"/>
          <p:cNvPicPr preferRelativeResize="0"/>
          <p:nvPr/>
        </p:nvPicPr>
        <p:blipFill rotWithShape="1">
          <a:blip r:embed="rId6">
            <a:alphaModFix/>
          </a:blip>
          <a:srcRect b="0" l="0" r="0" t="0"/>
          <a:stretch/>
        </p:blipFill>
        <p:spPr>
          <a:xfrm>
            <a:off x="2956820" y="3100729"/>
            <a:ext cx="1690750" cy="858815"/>
          </a:xfrm>
          <a:prstGeom prst="rect">
            <a:avLst/>
          </a:prstGeom>
          <a:noFill/>
          <a:ln>
            <a:noFill/>
          </a:ln>
        </p:spPr>
      </p:pic>
      <p:pic>
        <p:nvPicPr>
          <p:cNvPr id="398" name="Google Shape;398;p21"/>
          <p:cNvPicPr preferRelativeResize="0"/>
          <p:nvPr/>
        </p:nvPicPr>
        <p:blipFill rotWithShape="1">
          <a:blip r:embed="rId7">
            <a:alphaModFix/>
          </a:blip>
          <a:srcRect b="0" l="0" r="0" t="0"/>
          <a:stretch/>
        </p:blipFill>
        <p:spPr>
          <a:xfrm>
            <a:off x="168330" y="4394200"/>
            <a:ext cx="1931987" cy="749300"/>
          </a:xfrm>
          <a:prstGeom prst="rect">
            <a:avLst/>
          </a:prstGeom>
          <a:noFill/>
          <a:ln>
            <a:noFill/>
          </a:ln>
        </p:spPr>
      </p:pic>
      <p:sp>
        <p:nvSpPr>
          <p:cNvPr id="399" name="Google Shape;399;p21"/>
          <p:cNvSpPr/>
          <p:nvPr/>
        </p:nvSpPr>
        <p:spPr>
          <a:xfrm>
            <a:off x="3448012" y="243719"/>
            <a:ext cx="1480175" cy="684795"/>
          </a:xfrm>
          <a:prstGeom prst="rect">
            <a:avLst/>
          </a:prstGeom>
          <a:noFill/>
          <a:ln>
            <a:noFill/>
          </a:ln>
        </p:spPr>
        <p:txBody>
          <a:bodyPr anchorCtr="0" anchor="t" bIns="34275" lIns="68550" spcFirstLastPara="1" rIns="68550" wrap="square" tIns="34275">
            <a:spAutoFit/>
          </a:bodyPr>
          <a:lstStyle/>
          <a:p>
            <a:pPr indent="0" lvl="0" marL="0" marR="0" rtl="0" algn="l">
              <a:lnSpc>
                <a:spcPct val="100000"/>
              </a:lnSpc>
              <a:spcBef>
                <a:spcPts val="0"/>
              </a:spcBef>
              <a:spcAft>
                <a:spcPts val="0"/>
              </a:spcAft>
              <a:buNone/>
            </a:pPr>
            <a:r>
              <a:rPr b="1" i="0" lang="en-US" sz="4000" u="none" cap="none" strike="noStrike">
                <a:solidFill>
                  <a:srgbClr val="1F3864"/>
                </a:solidFill>
                <a:latin typeface="Arial"/>
                <a:ea typeface="Arial"/>
                <a:cs typeface="Arial"/>
                <a:sym typeface="Arial"/>
              </a:rPr>
              <a:t>Crear</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3" name="Shape 403"/>
        <p:cNvGrpSpPr/>
        <p:nvPr/>
      </p:nvGrpSpPr>
      <p:grpSpPr>
        <a:xfrm>
          <a:off x="0" y="0"/>
          <a:ext cx="0" cy="0"/>
          <a:chOff x="0" y="0"/>
          <a:chExt cx="0" cy="0"/>
        </a:xfrm>
      </p:grpSpPr>
      <p:sp>
        <p:nvSpPr>
          <p:cNvPr id="404" name="Google Shape;404;p22"/>
          <p:cNvSpPr txBox="1"/>
          <p:nvPr>
            <p:ph type="title"/>
          </p:nvPr>
        </p:nvSpPr>
        <p:spPr>
          <a:xfrm>
            <a:off x="4992737" y="1773804"/>
            <a:ext cx="3694063" cy="2106284"/>
          </a:xfrm>
          <a:prstGeom prst="rect">
            <a:avLst/>
          </a:prstGeom>
          <a:solidFill>
            <a:schemeClr val="lt1"/>
          </a:solidFill>
          <a:ln>
            <a:noFill/>
          </a:ln>
        </p:spPr>
        <p:txBody>
          <a:bodyPr anchorCtr="0" anchor="t" bIns="34275" lIns="68575" spcFirstLastPara="1" rIns="68575" wrap="square" tIns="34275">
            <a:normAutofit/>
          </a:bodyPr>
          <a:lstStyle/>
          <a:p>
            <a:pPr indent="0" lvl="0" marL="0" rtl="0" algn="ctr">
              <a:lnSpc>
                <a:spcPct val="90000"/>
              </a:lnSpc>
              <a:spcBef>
                <a:spcPts val="0"/>
              </a:spcBef>
              <a:spcAft>
                <a:spcPts val="0"/>
              </a:spcAft>
              <a:buSzPts val="3300"/>
              <a:buNone/>
            </a:pPr>
            <a:r>
              <a:rPr lang="en-US" sz="2800">
                <a:solidFill>
                  <a:srgbClr val="002060"/>
                </a:solidFill>
              </a:rPr>
              <a:t>El Cultivo y Producción de Plantas Comestibles y Otros Alimentos y Bebidas Diferenciados </a:t>
            </a:r>
            <a:endParaRPr sz="2800">
              <a:solidFill>
                <a:srgbClr val="002060"/>
              </a:solidFill>
            </a:endParaRPr>
          </a:p>
        </p:txBody>
      </p:sp>
      <p:sp>
        <p:nvSpPr>
          <p:cNvPr id="405" name="Google Shape;405;p22"/>
          <p:cNvSpPr txBox="1"/>
          <p:nvPr/>
        </p:nvSpPr>
        <p:spPr>
          <a:xfrm>
            <a:off x="2714612" y="4500576"/>
            <a:ext cx="1143008" cy="276228"/>
          </a:xfrm>
          <a:prstGeom prst="rect">
            <a:avLst/>
          </a:prstGeom>
          <a:noFill/>
          <a:ln>
            <a:noFill/>
          </a:ln>
        </p:spPr>
        <p:txBody>
          <a:bodyPr anchorCtr="0" anchor="b" bIns="34275" lIns="68550" spcFirstLastPara="1" rIns="68550" wrap="square" tIns="34275">
            <a:normAutofit/>
          </a:bodyPr>
          <a:lstStyle/>
          <a:p>
            <a:pPr indent="0" lvl="0" marL="0" marR="0" rtl="0" algn="ctr">
              <a:lnSpc>
                <a:spcPct val="80000"/>
              </a:lnSpc>
              <a:spcBef>
                <a:spcPts val="0"/>
              </a:spcBef>
              <a:spcAft>
                <a:spcPts val="0"/>
              </a:spcAft>
              <a:buNone/>
            </a:pPr>
            <a:r>
              <a:rPr b="0" i="0" lang="en-US" sz="750" u="none" cap="none" strike="noStrike">
                <a:solidFill>
                  <a:srgbClr val="FFFFFF"/>
                </a:solidFill>
                <a:latin typeface="Libre Franklin Thin"/>
                <a:ea typeface="Libre Franklin Thin"/>
                <a:cs typeface="Libre Franklin Thin"/>
                <a:sym typeface="Libre Franklin Thin"/>
              </a:rPr>
              <a:t>Fuente: Viajes y Turistas </a:t>
            </a:r>
            <a:endParaRPr b="0" i="0" sz="750" u="none" cap="none" strike="noStrike">
              <a:solidFill>
                <a:srgbClr val="FFFFFF"/>
              </a:solidFill>
              <a:latin typeface="Libre Franklin Thin"/>
              <a:ea typeface="Libre Franklin Thin"/>
              <a:cs typeface="Libre Franklin Thin"/>
              <a:sym typeface="Libre Franklin Thin"/>
            </a:endParaRPr>
          </a:p>
        </p:txBody>
      </p:sp>
      <p:pic>
        <p:nvPicPr>
          <p:cNvPr id="406" name="Google Shape;406;p22"/>
          <p:cNvPicPr preferRelativeResize="0"/>
          <p:nvPr/>
        </p:nvPicPr>
        <p:blipFill rotWithShape="1">
          <a:blip r:embed="rId3">
            <a:alphaModFix/>
          </a:blip>
          <a:srcRect b="0" l="0" r="0" t="0"/>
          <a:stretch/>
        </p:blipFill>
        <p:spPr>
          <a:xfrm>
            <a:off x="0" y="1773804"/>
            <a:ext cx="1967271" cy="2106284"/>
          </a:xfrm>
          <a:prstGeom prst="rect">
            <a:avLst/>
          </a:prstGeom>
          <a:noFill/>
          <a:ln>
            <a:noFill/>
          </a:ln>
        </p:spPr>
      </p:pic>
      <p:pic>
        <p:nvPicPr>
          <p:cNvPr id="407" name="Google Shape;407;p22"/>
          <p:cNvPicPr preferRelativeResize="0"/>
          <p:nvPr/>
        </p:nvPicPr>
        <p:blipFill rotWithShape="1">
          <a:blip r:embed="rId4">
            <a:alphaModFix/>
          </a:blip>
          <a:srcRect b="0" l="0" r="0" t="0"/>
          <a:stretch/>
        </p:blipFill>
        <p:spPr>
          <a:xfrm>
            <a:off x="1967271" y="1773804"/>
            <a:ext cx="2850511" cy="2106284"/>
          </a:xfrm>
          <a:prstGeom prst="rect">
            <a:avLst/>
          </a:prstGeom>
          <a:noFill/>
          <a:ln>
            <a:noFill/>
          </a:ln>
        </p:spPr>
      </p:pic>
      <p:pic>
        <p:nvPicPr>
          <p:cNvPr id="408" name="Google Shape;408;p22"/>
          <p:cNvPicPr preferRelativeResize="0"/>
          <p:nvPr/>
        </p:nvPicPr>
        <p:blipFill rotWithShape="1">
          <a:blip r:embed="rId5">
            <a:alphaModFix/>
          </a:blip>
          <a:srcRect b="0" l="0" r="0" t="0"/>
          <a:stretch/>
        </p:blipFill>
        <p:spPr>
          <a:xfrm>
            <a:off x="168330" y="4394200"/>
            <a:ext cx="1931987" cy="749300"/>
          </a:xfrm>
          <a:prstGeom prst="rect">
            <a:avLst/>
          </a:prstGeom>
          <a:noFill/>
          <a:ln>
            <a:noFill/>
          </a:ln>
        </p:spPr>
      </p:pic>
      <p:sp>
        <p:nvSpPr>
          <p:cNvPr id="409" name="Google Shape;409;p22"/>
          <p:cNvSpPr/>
          <p:nvPr/>
        </p:nvSpPr>
        <p:spPr>
          <a:xfrm>
            <a:off x="3448012" y="243719"/>
            <a:ext cx="2475639" cy="684795"/>
          </a:xfrm>
          <a:prstGeom prst="rect">
            <a:avLst/>
          </a:prstGeom>
          <a:noFill/>
          <a:ln>
            <a:noFill/>
          </a:ln>
        </p:spPr>
        <p:txBody>
          <a:bodyPr anchorCtr="0" anchor="t" bIns="34275" lIns="68550" spcFirstLastPara="1" rIns="68550" wrap="square" tIns="34275">
            <a:spAutoFit/>
          </a:bodyPr>
          <a:lstStyle/>
          <a:p>
            <a:pPr indent="0" lvl="0" marL="0" marR="0" rtl="0" algn="l">
              <a:lnSpc>
                <a:spcPct val="100000"/>
              </a:lnSpc>
              <a:spcBef>
                <a:spcPts val="0"/>
              </a:spcBef>
              <a:spcAft>
                <a:spcPts val="0"/>
              </a:spcAft>
              <a:buNone/>
            </a:pPr>
            <a:r>
              <a:rPr b="1" i="0" lang="en-US" sz="4000" u="none" cap="none" strike="noStrike">
                <a:solidFill>
                  <a:srgbClr val="1F3864"/>
                </a:solidFill>
                <a:latin typeface="Arial"/>
                <a:ea typeface="Arial"/>
                <a:cs typeface="Arial"/>
                <a:sym typeface="Arial"/>
              </a:rPr>
              <a:t>Fomentar</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3" name="Shape 413"/>
        <p:cNvGrpSpPr/>
        <p:nvPr/>
      </p:nvGrpSpPr>
      <p:grpSpPr>
        <a:xfrm>
          <a:off x="0" y="0"/>
          <a:ext cx="0" cy="0"/>
          <a:chOff x="0" y="0"/>
          <a:chExt cx="0" cy="0"/>
        </a:xfrm>
      </p:grpSpPr>
      <p:sp>
        <p:nvSpPr>
          <p:cNvPr id="414" name="Google Shape;414;p23"/>
          <p:cNvSpPr txBox="1"/>
          <p:nvPr>
            <p:ph type="title"/>
          </p:nvPr>
        </p:nvSpPr>
        <p:spPr>
          <a:xfrm>
            <a:off x="4556234" y="1807308"/>
            <a:ext cx="4004442" cy="1878189"/>
          </a:xfrm>
          <a:prstGeom prst="rect">
            <a:avLst/>
          </a:prstGeom>
          <a:solidFill>
            <a:schemeClr val="lt1"/>
          </a:solidFill>
          <a:ln>
            <a:noFill/>
          </a:ln>
        </p:spPr>
        <p:txBody>
          <a:bodyPr anchorCtr="0" anchor="t" bIns="34275" lIns="68575" spcFirstLastPara="1" rIns="68575" wrap="square" tIns="34275">
            <a:normAutofit/>
          </a:bodyPr>
          <a:lstStyle/>
          <a:p>
            <a:pPr indent="0" lvl="0" marL="0" rtl="0" algn="ctr">
              <a:lnSpc>
                <a:spcPct val="90000"/>
              </a:lnSpc>
              <a:spcBef>
                <a:spcPts val="0"/>
              </a:spcBef>
              <a:spcAft>
                <a:spcPts val="0"/>
              </a:spcAft>
              <a:buSzPts val="3300"/>
              <a:buNone/>
            </a:pPr>
            <a:r>
              <a:rPr b="1" lang="en-US" sz="2800">
                <a:solidFill>
                  <a:srgbClr val="002060"/>
                </a:solidFill>
              </a:rPr>
              <a:t>Un Nuevo Modelo de Desarrollo Agro-Gastronómico Sostenible  Saludable y Replicable.</a:t>
            </a:r>
            <a:endParaRPr sz="2800">
              <a:solidFill>
                <a:srgbClr val="002060"/>
              </a:solidFill>
            </a:endParaRPr>
          </a:p>
        </p:txBody>
      </p:sp>
      <p:sp>
        <p:nvSpPr>
          <p:cNvPr id="415" name="Google Shape;415;p23"/>
          <p:cNvSpPr txBox="1"/>
          <p:nvPr/>
        </p:nvSpPr>
        <p:spPr>
          <a:xfrm>
            <a:off x="2714612" y="4500576"/>
            <a:ext cx="1143008" cy="276228"/>
          </a:xfrm>
          <a:prstGeom prst="rect">
            <a:avLst/>
          </a:prstGeom>
          <a:noFill/>
          <a:ln>
            <a:noFill/>
          </a:ln>
        </p:spPr>
        <p:txBody>
          <a:bodyPr anchorCtr="0" anchor="b" bIns="34275" lIns="68550" spcFirstLastPara="1" rIns="68550" wrap="square" tIns="34275">
            <a:normAutofit/>
          </a:bodyPr>
          <a:lstStyle/>
          <a:p>
            <a:pPr indent="0" lvl="0" marL="0" marR="0" rtl="0" algn="ctr">
              <a:lnSpc>
                <a:spcPct val="80000"/>
              </a:lnSpc>
              <a:spcBef>
                <a:spcPts val="0"/>
              </a:spcBef>
              <a:spcAft>
                <a:spcPts val="0"/>
              </a:spcAft>
              <a:buNone/>
            </a:pPr>
            <a:r>
              <a:rPr b="0" i="0" lang="en-US" sz="750" u="none" cap="none" strike="noStrike">
                <a:solidFill>
                  <a:srgbClr val="FFFFFF"/>
                </a:solidFill>
                <a:latin typeface="Libre Franklin Thin"/>
                <a:ea typeface="Libre Franklin Thin"/>
                <a:cs typeface="Libre Franklin Thin"/>
                <a:sym typeface="Libre Franklin Thin"/>
              </a:rPr>
              <a:t>Fuente: Viajes y Turistas </a:t>
            </a:r>
            <a:endParaRPr b="0" i="0" sz="750" u="none" cap="none" strike="noStrike">
              <a:solidFill>
                <a:srgbClr val="FFFFFF"/>
              </a:solidFill>
              <a:latin typeface="Libre Franklin Thin"/>
              <a:ea typeface="Libre Franklin Thin"/>
              <a:cs typeface="Libre Franklin Thin"/>
              <a:sym typeface="Libre Franklin Thin"/>
            </a:endParaRPr>
          </a:p>
        </p:txBody>
      </p:sp>
      <p:pic>
        <p:nvPicPr>
          <p:cNvPr descr="manejointegralautosuficiente.png" id="416" name="Google Shape;416;p23"/>
          <p:cNvPicPr preferRelativeResize="0"/>
          <p:nvPr/>
        </p:nvPicPr>
        <p:blipFill rotWithShape="1">
          <a:blip r:embed="rId3">
            <a:alphaModFix/>
          </a:blip>
          <a:srcRect b="0" l="0" r="0" t="0"/>
          <a:stretch/>
        </p:blipFill>
        <p:spPr>
          <a:xfrm>
            <a:off x="0" y="1463244"/>
            <a:ext cx="3762541" cy="2395729"/>
          </a:xfrm>
          <a:prstGeom prst="rect">
            <a:avLst/>
          </a:prstGeom>
          <a:noFill/>
          <a:ln>
            <a:noFill/>
          </a:ln>
        </p:spPr>
      </p:pic>
      <p:pic>
        <p:nvPicPr>
          <p:cNvPr id="417" name="Google Shape;417;p23"/>
          <p:cNvPicPr preferRelativeResize="0"/>
          <p:nvPr/>
        </p:nvPicPr>
        <p:blipFill rotWithShape="1">
          <a:blip r:embed="rId4">
            <a:alphaModFix/>
          </a:blip>
          <a:srcRect b="0" l="0" r="0" t="0"/>
          <a:stretch/>
        </p:blipFill>
        <p:spPr>
          <a:xfrm>
            <a:off x="168330" y="4394200"/>
            <a:ext cx="1931987" cy="749300"/>
          </a:xfrm>
          <a:prstGeom prst="rect">
            <a:avLst/>
          </a:prstGeom>
          <a:noFill/>
          <a:ln>
            <a:noFill/>
          </a:ln>
        </p:spPr>
      </p:pic>
      <p:sp>
        <p:nvSpPr>
          <p:cNvPr id="418" name="Google Shape;418;p23"/>
          <p:cNvSpPr/>
          <p:nvPr/>
        </p:nvSpPr>
        <p:spPr>
          <a:xfrm>
            <a:off x="3448012" y="243719"/>
            <a:ext cx="2815476" cy="684795"/>
          </a:xfrm>
          <a:prstGeom prst="rect">
            <a:avLst/>
          </a:prstGeom>
          <a:noFill/>
          <a:ln>
            <a:noFill/>
          </a:ln>
        </p:spPr>
        <p:txBody>
          <a:bodyPr anchorCtr="0" anchor="t" bIns="34275" lIns="68550" spcFirstLastPara="1" rIns="68550" wrap="square" tIns="34275">
            <a:spAutoFit/>
          </a:bodyPr>
          <a:lstStyle/>
          <a:p>
            <a:pPr indent="0" lvl="0" marL="0" marR="0" rtl="0" algn="l">
              <a:lnSpc>
                <a:spcPct val="100000"/>
              </a:lnSpc>
              <a:spcBef>
                <a:spcPts val="0"/>
              </a:spcBef>
              <a:spcAft>
                <a:spcPts val="0"/>
              </a:spcAft>
              <a:buNone/>
            </a:pPr>
            <a:r>
              <a:rPr b="1" i="0" lang="en-US" sz="4000" u="none" cap="none" strike="noStrike">
                <a:solidFill>
                  <a:srgbClr val="1F3864"/>
                </a:solidFill>
                <a:latin typeface="Arial"/>
                <a:ea typeface="Arial"/>
                <a:cs typeface="Arial"/>
                <a:sym typeface="Arial"/>
              </a:rPr>
              <a:t>Consolidar</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2" name="Shape 422"/>
        <p:cNvGrpSpPr/>
        <p:nvPr/>
      </p:nvGrpSpPr>
      <p:grpSpPr>
        <a:xfrm>
          <a:off x="0" y="0"/>
          <a:ext cx="0" cy="0"/>
          <a:chOff x="0" y="0"/>
          <a:chExt cx="0" cy="0"/>
        </a:xfrm>
      </p:grpSpPr>
      <p:sp>
        <p:nvSpPr>
          <p:cNvPr id="423" name="Google Shape;423;p24"/>
          <p:cNvSpPr txBox="1"/>
          <p:nvPr>
            <p:ph type="title"/>
          </p:nvPr>
        </p:nvSpPr>
        <p:spPr>
          <a:xfrm>
            <a:off x="4256689" y="2241389"/>
            <a:ext cx="4745421" cy="1517514"/>
          </a:xfrm>
          <a:prstGeom prst="rect">
            <a:avLst/>
          </a:prstGeom>
          <a:solidFill>
            <a:schemeClr val="lt1"/>
          </a:solidFill>
          <a:ln>
            <a:noFill/>
          </a:ln>
        </p:spPr>
        <p:txBody>
          <a:bodyPr anchorCtr="0" anchor="t" bIns="34275" lIns="68575" spcFirstLastPara="1" rIns="68575" wrap="square" tIns="34275">
            <a:normAutofit/>
          </a:bodyPr>
          <a:lstStyle/>
          <a:p>
            <a:pPr indent="0" lvl="0" marL="0" rtl="0" algn="ctr">
              <a:lnSpc>
                <a:spcPct val="90000"/>
              </a:lnSpc>
              <a:spcBef>
                <a:spcPts val="0"/>
              </a:spcBef>
              <a:spcAft>
                <a:spcPts val="0"/>
              </a:spcAft>
              <a:buSzPts val="3300"/>
              <a:buNone/>
            </a:pPr>
            <a:r>
              <a:rPr b="1" lang="en-US" sz="2160">
                <a:solidFill>
                  <a:srgbClr val="002060"/>
                </a:solidFill>
              </a:rPr>
              <a:t>Organizaciones Locales en el Aprovechamiento Comercial de Productos de la Biodiversidad Silvestre </a:t>
            </a:r>
            <a:br>
              <a:rPr b="1" lang="en-US" sz="2160">
                <a:solidFill>
                  <a:srgbClr val="002060"/>
                </a:solidFill>
              </a:rPr>
            </a:br>
            <a:endParaRPr sz="2160">
              <a:solidFill>
                <a:srgbClr val="002060"/>
              </a:solidFill>
            </a:endParaRPr>
          </a:p>
        </p:txBody>
      </p:sp>
      <p:sp>
        <p:nvSpPr>
          <p:cNvPr id="424" name="Google Shape;424;p24"/>
          <p:cNvSpPr txBox="1"/>
          <p:nvPr/>
        </p:nvSpPr>
        <p:spPr>
          <a:xfrm>
            <a:off x="2714612" y="4500576"/>
            <a:ext cx="1143008" cy="276228"/>
          </a:xfrm>
          <a:prstGeom prst="rect">
            <a:avLst/>
          </a:prstGeom>
          <a:noFill/>
          <a:ln>
            <a:noFill/>
          </a:ln>
        </p:spPr>
        <p:txBody>
          <a:bodyPr anchorCtr="0" anchor="b" bIns="34275" lIns="68550" spcFirstLastPara="1" rIns="68550" wrap="square" tIns="34275">
            <a:normAutofit/>
          </a:bodyPr>
          <a:lstStyle/>
          <a:p>
            <a:pPr indent="0" lvl="0" marL="0" marR="0" rtl="0" algn="ctr">
              <a:lnSpc>
                <a:spcPct val="80000"/>
              </a:lnSpc>
              <a:spcBef>
                <a:spcPts val="0"/>
              </a:spcBef>
              <a:spcAft>
                <a:spcPts val="0"/>
              </a:spcAft>
              <a:buNone/>
            </a:pPr>
            <a:r>
              <a:rPr b="0" i="0" lang="en-US" sz="750" u="none" cap="none" strike="noStrike">
                <a:solidFill>
                  <a:srgbClr val="FFFFFF"/>
                </a:solidFill>
                <a:latin typeface="Libre Franklin Thin"/>
                <a:ea typeface="Libre Franklin Thin"/>
                <a:cs typeface="Libre Franklin Thin"/>
                <a:sym typeface="Libre Franklin Thin"/>
              </a:rPr>
              <a:t>Fuente: Viajes y Turistas </a:t>
            </a:r>
            <a:endParaRPr b="0" i="0" sz="750" u="none" cap="none" strike="noStrike">
              <a:solidFill>
                <a:srgbClr val="FFFFFF"/>
              </a:solidFill>
              <a:latin typeface="Libre Franklin Thin"/>
              <a:ea typeface="Libre Franklin Thin"/>
              <a:cs typeface="Libre Franklin Thin"/>
              <a:sym typeface="Libre Franklin Thin"/>
            </a:endParaRPr>
          </a:p>
        </p:txBody>
      </p:sp>
      <p:pic>
        <p:nvPicPr>
          <p:cNvPr descr="Plantación.jpg" id="425" name="Google Shape;425;p24"/>
          <p:cNvPicPr preferRelativeResize="0"/>
          <p:nvPr>
            <p:ph idx="1" type="body"/>
          </p:nvPr>
        </p:nvPicPr>
        <p:blipFill rotWithShape="1">
          <a:blip r:embed="rId3">
            <a:alphaModFix/>
          </a:blip>
          <a:srcRect b="0" l="0" r="0" t="0"/>
          <a:stretch/>
        </p:blipFill>
        <p:spPr>
          <a:xfrm>
            <a:off x="0" y="1748632"/>
            <a:ext cx="3763395" cy="1940500"/>
          </a:xfrm>
          <a:prstGeom prst="rect">
            <a:avLst/>
          </a:prstGeom>
          <a:noFill/>
          <a:ln>
            <a:noFill/>
          </a:ln>
        </p:spPr>
      </p:pic>
      <p:pic>
        <p:nvPicPr>
          <p:cNvPr id="426" name="Google Shape;426;p24"/>
          <p:cNvPicPr preferRelativeResize="0"/>
          <p:nvPr/>
        </p:nvPicPr>
        <p:blipFill rotWithShape="1">
          <a:blip r:embed="rId4">
            <a:alphaModFix/>
          </a:blip>
          <a:srcRect b="0" l="0" r="0" t="0"/>
          <a:stretch/>
        </p:blipFill>
        <p:spPr>
          <a:xfrm>
            <a:off x="168330" y="4394200"/>
            <a:ext cx="1931987" cy="749300"/>
          </a:xfrm>
          <a:prstGeom prst="rect">
            <a:avLst/>
          </a:prstGeom>
          <a:noFill/>
          <a:ln>
            <a:noFill/>
          </a:ln>
        </p:spPr>
      </p:pic>
      <p:sp>
        <p:nvSpPr>
          <p:cNvPr id="427" name="Google Shape;427;p24"/>
          <p:cNvSpPr/>
          <p:nvPr/>
        </p:nvSpPr>
        <p:spPr>
          <a:xfrm>
            <a:off x="3448012" y="243719"/>
            <a:ext cx="2049241" cy="684795"/>
          </a:xfrm>
          <a:prstGeom prst="rect">
            <a:avLst/>
          </a:prstGeom>
          <a:noFill/>
          <a:ln>
            <a:noFill/>
          </a:ln>
        </p:spPr>
        <p:txBody>
          <a:bodyPr anchorCtr="0" anchor="t" bIns="34275" lIns="68550" spcFirstLastPara="1" rIns="68550" wrap="square" tIns="34275">
            <a:spAutoFit/>
          </a:bodyPr>
          <a:lstStyle/>
          <a:p>
            <a:pPr indent="0" lvl="0" marL="0" marR="0" rtl="0" algn="l">
              <a:lnSpc>
                <a:spcPct val="100000"/>
              </a:lnSpc>
              <a:spcBef>
                <a:spcPts val="0"/>
              </a:spcBef>
              <a:spcAft>
                <a:spcPts val="0"/>
              </a:spcAft>
              <a:buNone/>
            </a:pPr>
            <a:r>
              <a:rPr b="1" i="0" lang="en-US" sz="4000" u="none" cap="none" strike="noStrike">
                <a:solidFill>
                  <a:srgbClr val="1F3864"/>
                </a:solidFill>
                <a:latin typeface="Arial"/>
                <a:ea typeface="Arial"/>
                <a:cs typeface="Arial"/>
                <a:sym typeface="Arial"/>
              </a:rPr>
              <a:t>Integrar</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1" name="Shape 431"/>
        <p:cNvGrpSpPr/>
        <p:nvPr/>
      </p:nvGrpSpPr>
      <p:grpSpPr>
        <a:xfrm>
          <a:off x="0" y="0"/>
          <a:ext cx="0" cy="0"/>
          <a:chOff x="0" y="0"/>
          <a:chExt cx="0" cy="0"/>
        </a:xfrm>
      </p:grpSpPr>
      <p:sp>
        <p:nvSpPr>
          <p:cNvPr id="432" name="Google Shape;432;p25"/>
          <p:cNvSpPr txBox="1"/>
          <p:nvPr>
            <p:ph type="title"/>
          </p:nvPr>
        </p:nvSpPr>
        <p:spPr>
          <a:xfrm>
            <a:off x="3689129" y="1665375"/>
            <a:ext cx="5019005" cy="2337704"/>
          </a:xfrm>
          <a:prstGeom prst="rect">
            <a:avLst/>
          </a:prstGeom>
          <a:solidFill>
            <a:schemeClr val="lt1"/>
          </a:solidFill>
          <a:ln>
            <a:noFill/>
          </a:ln>
        </p:spPr>
        <p:txBody>
          <a:bodyPr anchorCtr="0" anchor="t" bIns="34275" lIns="68575" spcFirstLastPara="1" rIns="68575" wrap="square" tIns="34275">
            <a:normAutofit/>
          </a:bodyPr>
          <a:lstStyle/>
          <a:p>
            <a:pPr indent="0" lvl="0" marL="0" rtl="0" algn="ctr">
              <a:lnSpc>
                <a:spcPct val="90000"/>
              </a:lnSpc>
              <a:spcBef>
                <a:spcPts val="0"/>
              </a:spcBef>
              <a:spcAft>
                <a:spcPts val="0"/>
              </a:spcAft>
              <a:buSzPts val="3300"/>
              <a:buNone/>
            </a:pPr>
            <a:r>
              <a:rPr lang="en-US" sz="2400">
                <a:solidFill>
                  <a:srgbClr val="002060"/>
                </a:solidFill>
              </a:rPr>
              <a:t>El desarrollo de programas de capacitación técnica  y  universitaria  acordes con la nueva realidad gastronómica, acordes con </a:t>
            </a:r>
            <a:r>
              <a:rPr lang="en-US" sz="2400">
                <a:solidFill>
                  <a:srgbClr val="002060"/>
                </a:solidFill>
              </a:rPr>
              <a:t>prácticas</a:t>
            </a:r>
            <a:r>
              <a:rPr lang="en-US" sz="2400">
                <a:solidFill>
                  <a:srgbClr val="002060"/>
                </a:solidFill>
              </a:rPr>
              <a:t> sostenibles y saludables de forma INTEGRAL  y no separada</a:t>
            </a:r>
            <a:endParaRPr sz="2400">
              <a:solidFill>
                <a:srgbClr val="002060"/>
              </a:solidFill>
            </a:endParaRPr>
          </a:p>
        </p:txBody>
      </p:sp>
      <p:sp>
        <p:nvSpPr>
          <p:cNvPr id="433" name="Google Shape;433;p25"/>
          <p:cNvSpPr txBox="1"/>
          <p:nvPr/>
        </p:nvSpPr>
        <p:spPr>
          <a:xfrm>
            <a:off x="2714612" y="4500576"/>
            <a:ext cx="1143008" cy="276228"/>
          </a:xfrm>
          <a:prstGeom prst="rect">
            <a:avLst/>
          </a:prstGeom>
          <a:noFill/>
          <a:ln>
            <a:noFill/>
          </a:ln>
        </p:spPr>
        <p:txBody>
          <a:bodyPr anchorCtr="0" anchor="b" bIns="34275" lIns="68550" spcFirstLastPara="1" rIns="68550" wrap="square" tIns="34275">
            <a:normAutofit/>
          </a:bodyPr>
          <a:lstStyle/>
          <a:p>
            <a:pPr indent="0" lvl="0" marL="0" marR="0" rtl="0" algn="ctr">
              <a:lnSpc>
                <a:spcPct val="80000"/>
              </a:lnSpc>
              <a:spcBef>
                <a:spcPts val="0"/>
              </a:spcBef>
              <a:spcAft>
                <a:spcPts val="0"/>
              </a:spcAft>
              <a:buNone/>
            </a:pPr>
            <a:r>
              <a:rPr b="0" i="0" lang="en-US" sz="750" u="none" cap="none" strike="noStrike">
                <a:solidFill>
                  <a:srgbClr val="FFFFFF"/>
                </a:solidFill>
                <a:latin typeface="Libre Franklin Thin"/>
                <a:ea typeface="Libre Franklin Thin"/>
                <a:cs typeface="Libre Franklin Thin"/>
                <a:sym typeface="Libre Franklin Thin"/>
              </a:rPr>
              <a:t>Fuente: Viajes y Turistas </a:t>
            </a:r>
            <a:endParaRPr b="0" i="0" sz="750" u="none" cap="none" strike="noStrike">
              <a:solidFill>
                <a:srgbClr val="FFFFFF"/>
              </a:solidFill>
              <a:latin typeface="Libre Franklin Thin"/>
              <a:ea typeface="Libre Franklin Thin"/>
              <a:cs typeface="Libre Franklin Thin"/>
              <a:sym typeface="Libre Franklin Thin"/>
            </a:endParaRPr>
          </a:p>
        </p:txBody>
      </p:sp>
      <p:pic>
        <p:nvPicPr>
          <p:cNvPr descr="h9368.jpg" id="434" name="Google Shape;434;p25"/>
          <p:cNvPicPr preferRelativeResize="0"/>
          <p:nvPr/>
        </p:nvPicPr>
        <p:blipFill rotWithShape="1">
          <a:blip r:embed="rId3">
            <a:alphaModFix/>
          </a:blip>
          <a:srcRect b="0" l="0" r="0" t="0"/>
          <a:stretch/>
        </p:blipFill>
        <p:spPr>
          <a:xfrm>
            <a:off x="-204952" y="1665375"/>
            <a:ext cx="3862552" cy="2311165"/>
          </a:xfrm>
          <a:prstGeom prst="rect">
            <a:avLst/>
          </a:prstGeom>
          <a:noFill/>
          <a:ln>
            <a:noFill/>
          </a:ln>
        </p:spPr>
      </p:pic>
      <p:pic>
        <p:nvPicPr>
          <p:cNvPr id="435" name="Google Shape;435;p25"/>
          <p:cNvPicPr preferRelativeResize="0"/>
          <p:nvPr/>
        </p:nvPicPr>
        <p:blipFill rotWithShape="1">
          <a:blip r:embed="rId4">
            <a:alphaModFix/>
          </a:blip>
          <a:srcRect b="0" l="0" r="0" t="0"/>
          <a:stretch/>
        </p:blipFill>
        <p:spPr>
          <a:xfrm>
            <a:off x="168330" y="4394200"/>
            <a:ext cx="1931987" cy="749300"/>
          </a:xfrm>
          <a:prstGeom prst="rect">
            <a:avLst/>
          </a:prstGeom>
          <a:noFill/>
          <a:ln>
            <a:noFill/>
          </a:ln>
        </p:spPr>
      </p:pic>
      <p:sp>
        <p:nvSpPr>
          <p:cNvPr id="436" name="Google Shape;436;p25"/>
          <p:cNvSpPr/>
          <p:nvPr/>
        </p:nvSpPr>
        <p:spPr>
          <a:xfrm>
            <a:off x="3448012" y="243719"/>
            <a:ext cx="2020387" cy="684795"/>
          </a:xfrm>
          <a:prstGeom prst="rect">
            <a:avLst/>
          </a:prstGeom>
          <a:noFill/>
          <a:ln>
            <a:noFill/>
          </a:ln>
        </p:spPr>
        <p:txBody>
          <a:bodyPr anchorCtr="0" anchor="t" bIns="34275" lIns="68550" spcFirstLastPara="1" rIns="68550" wrap="square" tIns="34275">
            <a:spAutoFit/>
          </a:bodyPr>
          <a:lstStyle/>
          <a:p>
            <a:pPr indent="0" lvl="0" marL="0" marR="0" rtl="0" algn="l">
              <a:lnSpc>
                <a:spcPct val="100000"/>
              </a:lnSpc>
              <a:spcBef>
                <a:spcPts val="0"/>
              </a:spcBef>
              <a:spcAft>
                <a:spcPts val="0"/>
              </a:spcAft>
              <a:buNone/>
            </a:pPr>
            <a:r>
              <a:rPr b="1" i="0" lang="en-US" sz="4000" u="none" cap="none" strike="noStrike">
                <a:solidFill>
                  <a:srgbClr val="1F3864"/>
                </a:solidFill>
                <a:latin typeface="Arial"/>
                <a:ea typeface="Arial"/>
                <a:cs typeface="Arial"/>
                <a:sym typeface="Arial"/>
              </a:rPr>
              <a:t>Inspirar</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0" name="Shape 440"/>
        <p:cNvGrpSpPr/>
        <p:nvPr/>
      </p:nvGrpSpPr>
      <p:grpSpPr>
        <a:xfrm>
          <a:off x="0" y="0"/>
          <a:ext cx="0" cy="0"/>
          <a:chOff x="0" y="0"/>
          <a:chExt cx="0" cy="0"/>
        </a:xfrm>
      </p:grpSpPr>
      <p:sp>
        <p:nvSpPr>
          <p:cNvPr id="441" name="Google Shape;441;p26"/>
          <p:cNvSpPr txBox="1"/>
          <p:nvPr>
            <p:ph type="title"/>
          </p:nvPr>
        </p:nvSpPr>
        <p:spPr>
          <a:xfrm>
            <a:off x="295492" y="42194"/>
            <a:ext cx="8273811" cy="813085"/>
          </a:xfrm>
          <a:prstGeom prst="rect">
            <a:avLst/>
          </a:prstGeom>
          <a:noFill/>
          <a:ln>
            <a:noFill/>
          </a:ln>
        </p:spPr>
        <p:txBody>
          <a:bodyPr anchorCtr="0" anchor="t" bIns="34275" lIns="68575" spcFirstLastPara="1" rIns="68575" wrap="square" tIns="34275">
            <a:noAutofit/>
          </a:bodyPr>
          <a:lstStyle/>
          <a:p>
            <a:pPr indent="0" lvl="0" marL="0" marR="0" rtl="0" algn="l">
              <a:lnSpc>
                <a:spcPct val="90000"/>
              </a:lnSpc>
              <a:spcBef>
                <a:spcPts val="0"/>
              </a:spcBef>
              <a:spcAft>
                <a:spcPts val="0"/>
              </a:spcAft>
              <a:buClr>
                <a:srgbClr val="7F7F7F"/>
              </a:buClr>
              <a:buSzPts val="3300"/>
              <a:buFont typeface="Calibri"/>
              <a:buNone/>
            </a:pPr>
            <a:r>
              <a:rPr lang="en-US" sz="4000">
                <a:solidFill>
                  <a:srgbClr val="002060"/>
                </a:solidFill>
              </a:rPr>
              <a:t>Laboratorios Gastronómicos</a:t>
            </a:r>
            <a:br>
              <a:rPr lang="en-US" sz="3600">
                <a:solidFill>
                  <a:srgbClr val="002060"/>
                </a:solidFill>
              </a:rPr>
            </a:br>
            <a:r>
              <a:rPr lang="en-US" sz="2800">
                <a:solidFill>
                  <a:srgbClr val="002060"/>
                </a:solidFill>
              </a:rPr>
              <a:t>Caso de Éxito </a:t>
            </a:r>
            <a:endParaRPr/>
          </a:p>
        </p:txBody>
      </p:sp>
      <p:sp>
        <p:nvSpPr>
          <p:cNvPr id="442" name="Google Shape;442;p26"/>
          <p:cNvSpPr txBox="1"/>
          <p:nvPr>
            <p:ph idx="1" type="body"/>
          </p:nvPr>
        </p:nvSpPr>
        <p:spPr>
          <a:xfrm>
            <a:off x="421616" y="1369219"/>
            <a:ext cx="8273811" cy="3004374"/>
          </a:xfrm>
          <a:prstGeom prst="rect">
            <a:avLst/>
          </a:prstGeom>
          <a:noFill/>
          <a:ln>
            <a:noFill/>
          </a:ln>
        </p:spPr>
        <p:txBody>
          <a:bodyPr anchorCtr="0" anchor="t" bIns="34275" lIns="68575" spcFirstLastPara="1" rIns="68575" wrap="square" tIns="34275">
            <a:noAutofit/>
          </a:bodyPr>
          <a:lstStyle/>
          <a:p>
            <a:pPr indent="0" lvl="0" marL="457200" marR="0" rtl="0" algn="l">
              <a:lnSpc>
                <a:spcPct val="90000"/>
              </a:lnSpc>
              <a:spcBef>
                <a:spcPts val="800"/>
              </a:spcBef>
              <a:spcAft>
                <a:spcPts val="0"/>
              </a:spcAft>
              <a:buNone/>
            </a:pPr>
            <a:r>
              <a:rPr b="1" lang="en-US" sz="1900">
                <a:solidFill>
                  <a:srgbClr val="002060"/>
                </a:solidFill>
              </a:rPr>
              <a:t>Iniciativa promovida por la Cámara de Restaurantes, entidad adscrita al PNGCSS durante 6 años.</a:t>
            </a:r>
            <a:endParaRPr b="1" sz="1900">
              <a:solidFill>
                <a:srgbClr val="002060"/>
              </a:solidFill>
            </a:endParaRPr>
          </a:p>
          <a:p>
            <a:pPr indent="0" lvl="0" marL="457200" marR="0" rtl="0" algn="l">
              <a:lnSpc>
                <a:spcPct val="90000"/>
              </a:lnSpc>
              <a:spcBef>
                <a:spcPts val="800"/>
              </a:spcBef>
              <a:spcAft>
                <a:spcPts val="0"/>
              </a:spcAft>
              <a:buNone/>
            </a:pPr>
            <a:r>
              <a:rPr b="1" lang="en-US" u="sng">
                <a:solidFill>
                  <a:srgbClr val="002060"/>
                </a:solidFill>
              </a:rPr>
              <a:t>Objetivos</a:t>
            </a:r>
            <a:r>
              <a:rPr b="1" lang="en-US">
                <a:solidFill>
                  <a:srgbClr val="002060"/>
                </a:solidFill>
              </a:rPr>
              <a:t>:</a:t>
            </a:r>
            <a:endParaRPr b="1">
              <a:solidFill>
                <a:srgbClr val="002060"/>
              </a:solidFill>
            </a:endParaRPr>
          </a:p>
          <a:p>
            <a:pPr indent="-349250" lvl="0" marL="457200" marR="0" rtl="0" algn="l">
              <a:lnSpc>
                <a:spcPct val="90000"/>
              </a:lnSpc>
              <a:spcBef>
                <a:spcPts val="800"/>
              </a:spcBef>
              <a:spcAft>
                <a:spcPts val="0"/>
              </a:spcAft>
              <a:buClr>
                <a:srgbClr val="7F7F7F"/>
              </a:buClr>
              <a:buSzPts val="1900"/>
              <a:buFont typeface="Arial"/>
              <a:buChar char="•"/>
            </a:pPr>
            <a:r>
              <a:rPr b="1" lang="en-US" sz="1900">
                <a:solidFill>
                  <a:srgbClr val="002060"/>
                </a:solidFill>
              </a:rPr>
              <a:t>Sensibilizar a la población sobre nuevas opciones de comida sana</a:t>
            </a:r>
            <a:r>
              <a:rPr b="1" lang="en-US" sz="1900">
                <a:solidFill>
                  <a:srgbClr val="002060"/>
                </a:solidFill>
              </a:rPr>
              <a:t> que llamaran la atención por su sabor y originalidad</a:t>
            </a:r>
            <a:endParaRPr sz="1900"/>
          </a:p>
          <a:p>
            <a:pPr indent="-349250" lvl="0" marL="457200" marR="0" rtl="0" algn="l">
              <a:lnSpc>
                <a:spcPct val="90000"/>
              </a:lnSpc>
              <a:spcBef>
                <a:spcPts val="800"/>
              </a:spcBef>
              <a:spcAft>
                <a:spcPts val="0"/>
              </a:spcAft>
              <a:buClr>
                <a:srgbClr val="7F7F7F"/>
              </a:buClr>
              <a:buSzPts val="1900"/>
              <a:buFont typeface="Arial"/>
              <a:buChar char="•"/>
            </a:pPr>
            <a:r>
              <a:rPr b="1" lang="en-US" sz="1900">
                <a:solidFill>
                  <a:srgbClr val="002060"/>
                </a:solidFill>
              </a:rPr>
              <a:t>Crear nuevos platos basados en plantas nativas de alto valor nutricional dentro del concepto de gastronomía de innovación con identidad</a:t>
            </a:r>
            <a:endParaRPr sz="1900"/>
          </a:p>
          <a:p>
            <a:pPr indent="-349250" lvl="0" marL="457200" marR="0" rtl="0" algn="l">
              <a:lnSpc>
                <a:spcPct val="90000"/>
              </a:lnSpc>
              <a:spcBef>
                <a:spcPts val="800"/>
              </a:spcBef>
              <a:spcAft>
                <a:spcPts val="0"/>
              </a:spcAft>
              <a:buClr>
                <a:srgbClr val="7F7F7F"/>
              </a:buClr>
              <a:buSzPts val="1900"/>
              <a:buFont typeface="Arial"/>
              <a:buChar char="•"/>
            </a:pPr>
            <a:r>
              <a:rPr b="1" lang="en-US" sz="1900">
                <a:solidFill>
                  <a:srgbClr val="002060"/>
                </a:solidFill>
              </a:rPr>
              <a:t>Provocar cambios positivos en los patrones de alimentación de la población, contribuir a una alimentación saludable y sostenible   </a:t>
            </a:r>
            <a:endParaRPr sz="1900"/>
          </a:p>
        </p:txBody>
      </p:sp>
      <p:pic>
        <p:nvPicPr>
          <p:cNvPr id="443" name="Google Shape;443;p26"/>
          <p:cNvPicPr preferRelativeResize="0"/>
          <p:nvPr/>
        </p:nvPicPr>
        <p:blipFill rotWithShape="1">
          <a:blip r:embed="rId3">
            <a:alphaModFix/>
          </a:blip>
          <a:srcRect b="0" l="0" r="0" t="0"/>
          <a:stretch/>
        </p:blipFill>
        <p:spPr>
          <a:xfrm>
            <a:off x="7042095" y="200572"/>
            <a:ext cx="1931987" cy="749300"/>
          </a:xfrm>
          <a:prstGeom prst="rect">
            <a:avLst/>
          </a:prstGeom>
          <a:noFill/>
          <a:ln>
            <a:noFill/>
          </a:ln>
        </p:spPr>
      </p:pic>
      <p:pic>
        <p:nvPicPr>
          <p:cNvPr descr="C:\Users\User\Downloads\Logo FUCOGA Horizontal-Transparente.png" id="444" name="Google Shape;444;p26"/>
          <p:cNvPicPr preferRelativeResize="0"/>
          <p:nvPr/>
        </p:nvPicPr>
        <p:blipFill rotWithShape="1">
          <a:blip r:embed="rId4">
            <a:alphaModFix/>
          </a:blip>
          <a:srcRect b="0" l="0" r="0" t="0"/>
          <a:stretch/>
        </p:blipFill>
        <p:spPr>
          <a:xfrm>
            <a:off x="493429" y="4265885"/>
            <a:ext cx="1934461" cy="745609"/>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8" name="Shape 448"/>
        <p:cNvGrpSpPr/>
        <p:nvPr/>
      </p:nvGrpSpPr>
      <p:grpSpPr>
        <a:xfrm>
          <a:off x="0" y="0"/>
          <a:ext cx="0" cy="0"/>
          <a:chOff x="0" y="0"/>
          <a:chExt cx="0" cy="0"/>
        </a:xfrm>
      </p:grpSpPr>
      <p:sp>
        <p:nvSpPr>
          <p:cNvPr id="449" name="Google Shape;449;p27"/>
          <p:cNvSpPr txBox="1"/>
          <p:nvPr>
            <p:ph type="title"/>
          </p:nvPr>
        </p:nvSpPr>
        <p:spPr>
          <a:xfrm>
            <a:off x="297691" y="75544"/>
            <a:ext cx="8273700" cy="813300"/>
          </a:xfrm>
          <a:prstGeom prst="rect">
            <a:avLst/>
          </a:prstGeom>
          <a:noFill/>
          <a:ln>
            <a:noFill/>
          </a:ln>
        </p:spPr>
        <p:txBody>
          <a:bodyPr anchorCtr="0" anchor="t" bIns="34275" lIns="68575" spcFirstLastPara="1" rIns="68575" wrap="square" tIns="34275">
            <a:noAutofit/>
          </a:bodyPr>
          <a:lstStyle/>
          <a:p>
            <a:pPr indent="0" lvl="0" marL="0" rtl="0" algn="l">
              <a:lnSpc>
                <a:spcPct val="90000"/>
              </a:lnSpc>
              <a:spcBef>
                <a:spcPts val="0"/>
              </a:spcBef>
              <a:spcAft>
                <a:spcPts val="0"/>
              </a:spcAft>
              <a:buSzPts val="3300"/>
              <a:buNone/>
            </a:pPr>
            <a:r>
              <a:rPr lang="en-US" sz="3200">
                <a:solidFill>
                  <a:srgbClr val="002060"/>
                </a:solidFill>
              </a:rPr>
              <a:t>Contexto de La Experiencia </a:t>
            </a:r>
            <a:endParaRPr sz="3200">
              <a:solidFill>
                <a:srgbClr val="002060"/>
              </a:solidFill>
            </a:endParaRPr>
          </a:p>
          <a:p>
            <a:pPr indent="0" lvl="0" marL="0" rtl="0" algn="l">
              <a:lnSpc>
                <a:spcPct val="90000"/>
              </a:lnSpc>
              <a:spcBef>
                <a:spcPts val="0"/>
              </a:spcBef>
              <a:spcAft>
                <a:spcPts val="0"/>
              </a:spcAft>
              <a:buSzPts val="3300"/>
              <a:buNone/>
            </a:pPr>
            <a:r>
              <a:rPr lang="en-US" sz="1800">
                <a:solidFill>
                  <a:srgbClr val="002060"/>
                </a:solidFill>
              </a:rPr>
              <a:t>Laboratorios Gastronómicos</a:t>
            </a:r>
            <a:r>
              <a:rPr lang="en-US" sz="1300">
                <a:solidFill>
                  <a:srgbClr val="002060"/>
                </a:solidFill>
              </a:rPr>
              <a:t> </a:t>
            </a:r>
            <a:endParaRPr sz="1300">
              <a:solidFill>
                <a:srgbClr val="002060"/>
              </a:solidFill>
            </a:endParaRPr>
          </a:p>
        </p:txBody>
      </p:sp>
      <p:sp>
        <p:nvSpPr>
          <p:cNvPr id="450" name="Google Shape;450;p27"/>
          <p:cNvSpPr txBox="1"/>
          <p:nvPr>
            <p:ph idx="1" type="body"/>
          </p:nvPr>
        </p:nvSpPr>
        <p:spPr>
          <a:xfrm>
            <a:off x="167510" y="1056289"/>
            <a:ext cx="8273700" cy="3004500"/>
          </a:xfrm>
          <a:prstGeom prst="rect">
            <a:avLst/>
          </a:prstGeom>
          <a:noFill/>
          <a:ln>
            <a:noFill/>
          </a:ln>
        </p:spPr>
        <p:txBody>
          <a:bodyPr anchorCtr="0" anchor="t" bIns="34275" lIns="68575" spcFirstLastPara="1" rIns="68575" wrap="square" tIns="34275">
            <a:noAutofit/>
          </a:bodyPr>
          <a:lstStyle/>
          <a:p>
            <a:pPr indent="0" lvl="0" marL="0" rtl="0" algn="l">
              <a:lnSpc>
                <a:spcPct val="90000"/>
              </a:lnSpc>
              <a:spcBef>
                <a:spcPts val="1000"/>
              </a:spcBef>
              <a:spcAft>
                <a:spcPts val="0"/>
              </a:spcAft>
              <a:buClr>
                <a:schemeClr val="dk1"/>
              </a:buClr>
              <a:buSzPts val="1100"/>
              <a:buFont typeface="Arial"/>
              <a:buNone/>
            </a:pPr>
            <a:r>
              <a:rPr b="1" lang="en-US" sz="2800">
                <a:solidFill>
                  <a:srgbClr val="002060"/>
                </a:solidFill>
              </a:rPr>
              <a:t>Realizados en conjunto con actores multidisciplinarios y multisectoriales</a:t>
            </a:r>
            <a:endParaRPr b="1" sz="2800">
              <a:solidFill>
                <a:srgbClr val="002060"/>
              </a:solidFill>
            </a:endParaRPr>
          </a:p>
          <a:p>
            <a:pPr indent="0" lvl="0" marL="273050" rtl="0" algn="l">
              <a:lnSpc>
                <a:spcPct val="90000"/>
              </a:lnSpc>
              <a:spcBef>
                <a:spcPts val="0"/>
              </a:spcBef>
              <a:spcAft>
                <a:spcPts val="0"/>
              </a:spcAft>
              <a:buClr>
                <a:schemeClr val="dk1"/>
              </a:buClr>
              <a:buSzPts val="1100"/>
              <a:buFont typeface="Arial"/>
              <a:buNone/>
            </a:pPr>
            <a:r>
              <a:rPr b="1" lang="en-US" sz="2000">
                <a:solidFill>
                  <a:srgbClr val="002060"/>
                </a:solidFill>
                <a:latin typeface="Arial"/>
                <a:ea typeface="Arial"/>
                <a:cs typeface="Arial"/>
                <a:sym typeface="Arial"/>
              </a:rPr>
              <a:t>•</a:t>
            </a:r>
            <a:r>
              <a:rPr b="1" lang="en-US" sz="1800">
                <a:solidFill>
                  <a:srgbClr val="002060"/>
                </a:solidFill>
              </a:rPr>
              <a:t>Cámara Costarricense de Restaurantes ,Ministerio de Agricultura y Ganadería, Instituto de la Biodiversidad, Universidades, Actores de la Sociedad Civil , bajo los principios del Plan Nacional de la Gastronomía Sostenible y Saludable.</a:t>
            </a:r>
            <a:endParaRPr b="1" sz="1800">
              <a:solidFill>
                <a:srgbClr val="002060"/>
              </a:solidFill>
            </a:endParaRPr>
          </a:p>
          <a:p>
            <a:pPr indent="0" lvl="0" marL="273050" rtl="0" algn="l">
              <a:lnSpc>
                <a:spcPct val="90000"/>
              </a:lnSpc>
              <a:spcBef>
                <a:spcPts val="0"/>
              </a:spcBef>
              <a:spcAft>
                <a:spcPts val="0"/>
              </a:spcAft>
              <a:buClr>
                <a:schemeClr val="dk1"/>
              </a:buClr>
              <a:buSzPts val="1100"/>
              <a:buFont typeface="Arial"/>
              <a:buNone/>
            </a:pPr>
            <a:r>
              <a:t/>
            </a:r>
            <a:endParaRPr b="1" sz="1800">
              <a:solidFill>
                <a:srgbClr val="002060"/>
              </a:solidFill>
            </a:endParaRPr>
          </a:p>
          <a:p>
            <a:pPr indent="0" lvl="0" marL="273050" rtl="0" algn="l">
              <a:lnSpc>
                <a:spcPct val="90000"/>
              </a:lnSpc>
              <a:spcBef>
                <a:spcPts val="0"/>
              </a:spcBef>
              <a:spcAft>
                <a:spcPts val="0"/>
              </a:spcAft>
              <a:buClr>
                <a:schemeClr val="dk1"/>
              </a:buClr>
              <a:buSzPts val="1100"/>
              <a:buFont typeface="Arial"/>
              <a:buNone/>
            </a:pPr>
            <a:r>
              <a:rPr b="1" lang="en-US" sz="1800">
                <a:solidFill>
                  <a:srgbClr val="002060"/>
                </a:solidFill>
                <a:latin typeface="Arial"/>
                <a:ea typeface="Arial"/>
                <a:cs typeface="Arial"/>
                <a:sym typeface="Arial"/>
              </a:rPr>
              <a:t>•</a:t>
            </a:r>
            <a:r>
              <a:rPr b="1" lang="en-US" sz="1800">
                <a:solidFill>
                  <a:srgbClr val="002060"/>
                </a:solidFill>
              </a:rPr>
              <a:t>Realizado en establecimientos gastronómicos de diferentes nivel (Popular, semi-formales, formales en diferentes zonas geográficas del país.</a:t>
            </a:r>
            <a:endParaRPr/>
          </a:p>
          <a:p>
            <a:pPr indent="0" lvl="0" marL="273050" rtl="0" algn="l">
              <a:lnSpc>
                <a:spcPct val="90000"/>
              </a:lnSpc>
              <a:spcBef>
                <a:spcPts val="0"/>
              </a:spcBef>
              <a:spcAft>
                <a:spcPts val="0"/>
              </a:spcAft>
              <a:buClr>
                <a:schemeClr val="dk1"/>
              </a:buClr>
              <a:buSzPts val="1100"/>
              <a:buFont typeface="Arial"/>
              <a:buNone/>
            </a:pPr>
            <a:r>
              <a:t/>
            </a:r>
            <a:endParaRPr b="1" sz="1800">
              <a:solidFill>
                <a:srgbClr val="002060"/>
              </a:solidFill>
            </a:endParaRPr>
          </a:p>
          <a:p>
            <a:pPr indent="0" lvl="0" marL="273050" rtl="0" algn="l">
              <a:lnSpc>
                <a:spcPct val="90000"/>
              </a:lnSpc>
              <a:spcBef>
                <a:spcPts val="0"/>
              </a:spcBef>
              <a:spcAft>
                <a:spcPts val="0"/>
              </a:spcAft>
              <a:buClr>
                <a:schemeClr val="dk1"/>
              </a:buClr>
              <a:buSzPts val="1100"/>
              <a:buFont typeface="Arial"/>
              <a:buNone/>
            </a:pPr>
            <a:r>
              <a:rPr b="1" lang="en-US" sz="1800">
                <a:solidFill>
                  <a:srgbClr val="002060"/>
                </a:solidFill>
                <a:latin typeface="Arial"/>
                <a:ea typeface="Arial"/>
                <a:cs typeface="Arial"/>
                <a:sym typeface="Arial"/>
              </a:rPr>
              <a:t>•</a:t>
            </a:r>
            <a:r>
              <a:rPr b="1" lang="en-US" sz="1800">
                <a:solidFill>
                  <a:srgbClr val="002060"/>
                </a:solidFill>
              </a:rPr>
              <a:t>Se realizaron durante 6 años de forma progresiva y sistemática  bajo un programa multisectorial y multidisciplinario </a:t>
            </a:r>
            <a:endParaRPr b="1" sz="1800">
              <a:solidFill>
                <a:srgbClr val="002060"/>
              </a:solidFill>
            </a:endParaRPr>
          </a:p>
          <a:p>
            <a:pPr indent="0" lvl="0" marL="0" rtl="0" algn="l">
              <a:lnSpc>
                <a:spcPct val="90000"/>
              </a:lnSpc>
              <a:spcBef>
                <a:spcPts val="800"/>
              </a:spcBef>
              <a:spcAft>
                <a:spcPts val="0"/>
              </a:spcAft>
              <a:buSzPts val="2100"/>
              <a:buNone/>
            </a:pPr>
            <a:r>
              <a:t/>
            </a:r>
            <a:endParaRPr sz="1500"/>
          </a:p>
          <a:p>
            <a:pPr indent="0" lvl="0" marL="0" rtl="0" algn="l">
              <a:lnSpc>
                <a:spcPct val="90000"/>
              </a:lnSpc>
              <a:spcBef>
                <a:spcPts val="800"/>
              </a:spcBef>
              <a:spcAft>
                <a:spcPts val="0"/>
              </a:spcAft>
              <a:buSzPts val="2100"/>
              <a:buNone/>
            </a:pPr>
            <a:r>
              <a:t/>
            </a:r>
            <a:endParaRPr sz="1500"/>
          </a:p>
        </p:txBody>
      </p:sp>
      <p:pic>
        <p:nvPicPr>
          <p:cNvPr id="451" name="Google Shape;451;p27"/>
          <p:cNvPicPr preferRelativeResize="0"/>
          <p:nvPr/>
        </p:nvPicPr>
        <p:blipFill rotWithShape="1">
          <a:blip r:embed="rId3">
            <a:alphaModFix/>
          </a:blip>
          <a:srcRect b="0" l="0" r="0" t="0"/>
          <a:stretch/>
        </p:blipFill>
        <p:spPr>
          <a:xfrm>
            <a:off x="6663363" y="132456"/>
            <a:ext cx="1219396" cy="923833"/>
          </a:xfrm>
          <a:prstGeom prst="rect">
            <a:avLst/>
          </a:prstGeom>
          <a:noFill/>
          <a:ln>
            <a:noFill/>
          </a:ln>
        </p:spPr>
      </p:pic>
      <p:pic>
        <p:nvPicPr>
          <p:cNvPr descr="C:\Users\User\Downloads\Logo FUCOGA Horizontal-Transparente.png" id="452" name="Google Shape;452;p27"/>
          <p:cNvPicPr preferRelativeResize="0"/>
          <p:nvPr/>
        </p:nvPicPr>
        <p:blipFill rotWithShape="1">
          <a:blip r:embed="rId4">
            <a:alphaModFix/>
          </a:blip>
          <a:srcRect b="0" l="0" r="0" t="0"/>
          <a:stretch/>
        </p:blipFill>
        <p:spPr>
          <a:xfrm>
            <a:off x="493429" y="4265885"/>
            <a:ext cx="1934461" cy="745609"/>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6" name="Shape 456"/>
        <p:cNvGrpSpPr/>
        <p:nvPr/>
      </p:nvGrpSpPr>
      <p:grpSpPr>
        <a:xfrm>
          <a:off x="0" y="0"/>
          <a:ext cx="0" cy="0"/>
          <a:chOff x="0" y="0"/>
          <a:chExt cx="0" cy="0"/>
        </a:xfrm>
      </p:grpSpPr>
      <p:sp>
        <p:nvSpPr>
          <p:cNvPr id="457" name="Google Shape;457;p28"/>
          <p:cNvSpPr txBox="1"/>
          <p:nvPr>
            <p:ph type="title"/>
          </p:nvPr>
        </p:nvSpPr>
        <p:spPr>
          <a:xfrm>
            <a:off x="268014" y="204952"/>
            <a:ext cx="8427302" cy="882042"/>
          </a:xfrm>
          <a:prstGeom prst="rect">
            <a:avLst/>
          </a:prstGeom>
          <a:noFill/>
          <a:ln>
            <a:noFill/>
          </a:ln>
        </p:spPr>
        <p:txBody>
          <a:bodyPr anchorCtr="0" anchor="t" bIns="34275" lIns="68575" spcFirstLastPara="1" rIns="68575" wrap="square" tIns="34275">
            <a:noAutofit/>
          </a:bodyPr>
          <a:lstStyle/>
          <a:p>
            <a:pPr indent="0" lvl="0" marL="0" rtl="0" algn="l">
              <a:lnSpc>
                <a:spcPct val="90000"/>
              </a:lnSpc>
              <a:spcBef>
                <a:spcPts val="0"/>
              </a:spcBef>
              <a:spcAft>
                <a:spcPts val="0"/>
              </a:spcAft>
              <a:buSzPts val="3300"/>
              <a:buNone/>
            </a:pPr>
            <a:r>
              <a:rPr lang="en-US" sz="3100">
                <a:solidFill>
                  <a:srgbClr val="002060"/>
                </a:solidFill>
              </a:rPr>
              <a:t>Resumen de la Experiencia </a:t>
            </a:r>
            <a:endParaRPr sz="3100">
              <a:solidFill>
                <a:srgbClr val="002060"/>
              </a:solidFill>
            </a:endParaRPr>
          </a:p>
          <a:p>
            <a:pPr indent="0" lvl="0" marL="0" rtl="0" algn="l">
              <a:lnSpc>
                <a:spcPct val="90000"/>
              </a:lnSpc>
              <a:spcBef>
                <a:spcPts val="0"/>
              </a:spcBef>
              <a:spcAft>
                <a:spcPts val="0"/>
              </a:spcAft>
              <a:buSzPts val="3300"/>
              <a:buNone/>
            </a:pPr>
            <a:r>
              <a:rPr lang="en-US" sz="1800">
                <a:solidFill>
                  <a:srgbClr val="002060"/>
                </a:solidFill>
              </a:rPr>
              <a:t>Laboratorios Gastronómicos</a:t>
            </a:r>
            <a:r>
              <a:rPr lang="en-US" sz="1100">
                <a:solidFill>
                  <a:srgbClr val="002060"/>
                </a:solidFill>
              </a:rPr>
              <a:t> </a:t>
            </a:r>
            <a:endParaRPr sz="1100">
              <a:solidFill>
                <a:srgbClr val="002060"/>
              </a:solidFill>
            </a:endParaRPr>
          </a:p>
        </p:txBody>
      </p:sp>
      <p:sp>
        <p:nvSpPr>
          <p:cNvPr id="458" name="Google Shape;458;p28"/>
          <p:cNvSpPr txBox="1"/>
          <p:nvPr>
            <p:ph idx="1" type="body"/>
          </p:nvPr>
        </p:nvSpPr>
        <p:spPr>
          <a:xfrm>
            <a:off x="-95003" y="1413163"/>
            <a:ext cx="8953995" cy="2832310"/>
          </a:xfrm>
          <a:prstGeom prst="rect">
            <a:avLst/>
          </a:prstGeom>
          <a:noFill/>
          <a:ln>
            <a:noFill/>
          </a:ln>
        </p:spPr>
        <p:txBody>
          <a:bodyPr anchorCtr="0" anchor="ctr" bIns="34275" lIns="68575" spcFirstLastPara="1" rIns="68575" wrap="square" tIns="34275">
            <a:noAutofit/>
          </a:bodyPr>
          <a:lstStyle/>
          <a:p>
            <a:pPr indent="-222250" lvl="0" marL="987425" rtl="0" algn="l">
              <a:lnSpc>
                <a:spcPct val="100000"/>
              </a:lnSpc>
              <a:spcBef>
                <a:spcPts val="500"/>
              </a:spcBef>
              <a:spcAft>
                <a:spcPts val="0"/>
              </a:spcAft>
              <a:buSzPts val="2100"/>
              <a:buChar char="•"/>
            </a:pPr>
            <a:r>
              <a:rPr b="1" lang="en-US" sz="1800">
                <a:solidFill>
                  <a:srgbClr val="002060"/>
                </a:solidFill>
              </a:rPr>
              <a:t>Mejoramiento del producto y oferta gastronómica , al crear diversificación de la oferta saludable  y sostenible </a:t>
            </a:r>
            <a:endParaRPr sz="1800">
              <a:solidFill>
                <a:srgbClr val="002060"/>
              </a:solidFill>
            </a:endParaRPr>
          </a:p>
          <a:p>
            <a:pPr indent="-222250" lvl="0" marL="987425" rtl="0" algn="l">
              <a:lnSpc>
                <a:spcPct val="100000"/>
              </a:lnSpc>
              <a:spcBef>
                <a:spcPts val="500"/>
              </a:spcBef>
              <a:spcAft>
                <a:spcPts val="0"/>
              </a:spcAft>
              <a:buSzPts val="2100"/>
              <a:buChar char="•"/>
            </a:pPr>
            <a:r>
              <a:rPr b="1" lang="en-US" sz="1800">
                <a:solidFill>
                  <a:srgbClr val="002060"/>
                </a:solidFill>
              </a:rPr>
              <a:t>Generando  encadenamientos  productivos entre proveedores y consumidores</a:t>
            </a:r>
            <a:endParaRPr sz="1800">
              <a:solidFill>
                <a:srgbClr val="002060"/>
              </a:solidFill>
            </a:endParaRPr>
          </a:p>
          <a:p>
            <a:pPr indent="-222250" lvl="0" marL="987425" rtl="0" algn="l">
              <a:lnSpc>
                <a:spcPct val="100000"/>
              </a:lnSpc>
              <a:spcBef>
                <a:spcPts val="500"/>
              </a:spcBef>
              <a:spcAft>
                <a:spcPts val="0"/>
              </a:spcAft>
              <a:buSzPts val="2100"/>
              <a:buChar char="•"/>
            </a:pPr>
            <a:r>
              <a:rPr b="1" lang="en-US" sz="1800">
                <a:solidFill>
                  <a:srgbClr val="002060"/>
                </a:solidFill>
              </a:rPr>
              <a:t>Integración de plantas nativas de alto nivel nutricional (Superfoods)</a:t>
            </a:r>
            <a:endParaRPr sz="1800">
              <a:solidFill>
                <a:srgbClr val="002060"/>
              </a:solidFill>
            </a:endParaRPr>
          </a:p>
          <a:p>
            <a:pPr indent="-222250" lvl="0" marL="987425" rtl="0" algn="l">
              <a:lnSpc>
                <a:spcPct val="100000"/>
              </a:lnSpc>
              <a:spcBef>
                <a:spcPts val="500"/>
              </a:spcBef>
              <a:spcAft>
                <a:spcPts val="0"/>
              </a:spcAft>
              <a:buSzPts val="2100"/>
              <a:buChar char="•"/>
            </a:pPr>
            <a:r>
              <a:rPr b="1" lang="en-US" sz="1800">
                <a:solidFill>
                  <a:srgbClr val="002060"/>
                </a:solidFill>
              </a:rPr>
              <a:t>Control de las porciones y el balance nutricional de los alimentos a actividades productivas acorde con nuestra realidad de aumento de la obesidad</a:t>
            </a:r>
            <a:endParaRPr sz="1800">
              <a:solidFill>
                <a:srgbClr val="002060"/>
              </a:solidFill>
            </a:endParaRPr>
          </a:p>
          <a:p>
            <a:pPr indent="-222250" lvl="0" marL="987425" rtl="0" algn="l">
              <a:lnSpc>
                <a:spcPct val="100000"/>
              </a:lnSpc>
              <a:spcBef>
                <a:spcPts val="500"/>
              </a:spcBef>
              <a:spcAft>
                <a:spcPts val="0"/>
              </a:spcAft>
              <a:buSzPts val="2100"/>
              <a:buChar char="•"/>
            </a:pPr>
            <a:r>
              <a:rPr b="1" lang="en-US" sz="1800">
                <a:solidFill>
                  <a:srgbClr val="002060"/>
                </a:solidFill>
              </a:rPr>
              <a:t>Apoyo de los artesanos y productores locales para hacer más accesible alimentos nutricionales </a:t>
            </a:r>
            <a:endParaRPr sz="1800">
              <a:solidFill>
                <a:srgbClr val="002060"/>
              </a:solidFill>
            </a:endParaRPr>
          </a:p>
          <a:p>
            <a:pPr indent="-222250" lvl="0" marL="987425" rtl="0" algn="l">
              <a:lnSpc>
                <a:spcPct val="100000"/>
              </a:lnSpc>
              <a:spcBef>
                <a:spcPts val="500"/>
              </a:spcBef>
              <a:spcAft>
                <a:spcPts val="0"/>
              </a:spcAft>
              <a:buSzPts val="2100"/>
              <a:buChar char="•"/>
            </a:pPr>
            <a:r>
              <a:rPr b="1" lang="en-US" sz="1800">
                <a:solidFill>
                  <a:srgbClr val="002060"/>
                </a:solidFill>
              </a:rPr>
              <a:t>Reducir el impacto de la huella de carbono (De la finca a la mesa) </a:t>
            </a:r>
            <a:endParaRPr b="1" sz="1800">
              <a:solidFill>
                <a:srgbClr val="002060"/>
              </a:solidFill>
            </a:endParaRPr>
          </a:p>
          <a:p>
            <a:pPr indent="-222250" lvl="0" marL="987425" rtl="0" algn="l">
              <a:lnSpc>
                <a:spcPct val="100000"/>
              </a:lnSpc>
              <a:spcBef>
                <a:spcPts val="500"/>
              </a:spcBef>
              <a:spcAft>
                <a:spcPts val="0"/>
              </a:spcAft>
              <a:buSzPts val="2100"/>
              <a:buChar char="•"/>
            </a:pPr>
            <a:r>
              <a:rPr b="1" lang="en-US" sz="1800">
                <a:solidFill>
                  <a:srgbClr val="002060"/>
                </a:solidFill>
              </a:rPr>
              <a:t> Fomentar la demanda local de alimentos, generando bienestar y encadenamie</a:t>
            </a:r>
            <a:r>
              <a:rPr b="1" lang="en-US" sz="1800"/>
              <a:t>nto </a:t>
            </a:r>
            <a:endParaRPr b="1" sz="1800"/>
          </a:p>
        </p:txBody>
      </p:sp>
      <p:pic>
        <p:nvPicPr>
          <p:cNvPr descr="C:\Users\User\Downloads\Logo FUCOGA Horizontal-Transparente.png" id="459" name="Google Shape;459;p28"/>
          <p:cNvPicPr preferRelativeResize="0"/>
          <p:nvPr/>
        </p:nvPicPr>
        <p:blipFill rotWithShape="1">
          <a:blip r:embed="rId3">
            <a:alphaModFix/>
          </a:blip>
          <a:srcRect b="0" l="0" r="0" t="0"/>
          <a:stretch/>
        </p:blipFill>
        <p:spPr>
          <a:xfrm>
            <a:off x="493429" y="4265885"/>
            <a:ext cx="1934461" cy="745609"/>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3" name="Shape 463"/>
        <p:cNvGrpSpPr/>
        <p:nvPr/>
      </p:nvGrpSpPr>
      <p:grpSpPr>
        <a:xfrm>
          <a:off x="0" y="0"/>
          <a:ext cx="0" cy="0"/>
          <a:chOff x="0" y="0"/>
          <a:chExt cx="0" cy="0"/>
        </a:xfrm>
      </p:grpSpPr>
      <p:sp>
        <p:nvSpPr>
          <p:cNvPr id="464" name="Google Shape;464;p29"/>
          <p:cNvSpPr txBox="1"/>
          <p:nvPr>
            <p:ph type="title"/>
          </p:nvPr>
        </p:nvSpPr>
        <p:spPr>
          <a:xfrm>
            <a:off x="268014" y="204952"/>
            <a:ext cx="8427302" cy="882042"/>
          </a:xfrm>
          <a:prstGeom prst="rect">
            <a:avLst/>
          </a:prstGeom>
          <a:noFill/>
          <a:ln>
            <a:noFill/>
          </a:ln>
        </p:spPr>
        <p:txBody>
          <a:bodyPr anchorCtr="0" anchor="t" bIns="34275" lIns="68575" spcFirstLastPara="1" rIns="68575" wrap="square" tIns="34275">
            <a:noAutofit/>
          </a:bodyPr>
          <a:lstStyle/>
          <a:p>
            <a:pPr indent="0" lvl="0" marL="0" rtl="0" algn="l">
              <a:lnSpc>
                <a:spcPct val="90000"/>
              </a:lnSpc>
              <a:spcBef>
                <a:spcPts val="0"/>
              </a:spcBef>
              <a:spcAft>
                <a:spcPts val="0"/>
              </a:spcAft>
              <a:buSzPts val="3300"/>
              <a:buNone/>
            </a:pPr>
            <a:r>
              <a:rPr lang="en-US" sz="3100">
                <a:solidFill>
                  <a:srgbClr val="002060"/>
                </a:solidFill>
              </a:rPr>
              <a:t>Desarrollo de La Experiencia  </a:t>
            </a:r>
            <a:endParaRPr sz="3100">
              <a:solidFill>
                <a:srgbClr val="002060"/>
              </a:solidFill>
            </a:endParaRPr>
          </a:p>
          <a:p>
            <a:pPr indent="0" lvl="0" marL="0" rtl="0" algn="l">
              <a:lnSpc>
                <a:spcPct val="90000"/>
              </a:lnSpc>
              <a:spcBef>
                <a:spcPts val="0"/>
              </a:spcBef>
              <a:spcAft>
                <a:spcPts val="0"/>
              </a:spcAft>
              <a:buSzPts val="3300"/>
              <a:buNone/>
            </a:pPr>
            <a:r>
              <a:rPr lang="en-US" sz="1800">
                <a:solidFill>
                  <a:srgbClr val="002060"/>
                </a:solidFill>
              </a:rPr>
              <a:t>Laboratorios Gastronómicos</a:t>
            </a:r>
            <a:r>
              <a:rPr lang="en-US" sz="1100">
                <a:solidFill>
                  <a:srgbClr val="002060"/>
                </a:solidFill>
              </a:rPr>
              <a:t> </a:t>
            </a:r>
            <a:endParaRPr sz="1100">
              <a:solidFill>
                <a:srgbClr val="002060"/>
              </a:solidFill>
            </a:endParaRPr>
          </a:p>
        </p:txBody>
      </p:sp>
      <p:sp>
        <p:nvSpPr>
          <p:cNvPr id="465" name="Google Shape;465;p29"/>
          <p:cNvSpPr txBox="1"/>
          <p:nvPr>
            <p:ph idx="1" type="body"/>
          </p:nvPr>
        </p:nvSpPr>
        <p:spPr>
          <a:xfrm>
            <a:off x="486888" y="1357344"/>
            <a:ext cx="7982908" cy="3004374"/>
          </a:xfrm>
          <a:prstGeom prst="rect">
            <a:avLst/>
          </a:prstGeom>
          <a:noFill/>
          <a:ln>
            <a:noFill/>
          </a:ln>
        </p:spPr>
        <p:txBody>
          <a:bodyPr anchorCtr="0" anchor="t" bIns="34275" lIns="68575" spcFirstLastPara="1" rIns="68575" wrap="square" tIns="34275">
            <a:noAutofit/>
          </a:bodyPr>
          <a:lstStyle/>
          <a:p>
            <a:pPr indent="-361950" lvl="0" marL="457200" marR="0" rtl="0" algn="l">
              <a:lnSpc>
                <a:spcPct val="90000"/>
              </a:lnSpc>
              <a:spcBef>
                <a:spcPts val="800"/>
              </a:spcBef>
              <a:spcAft>
                <a:spcPts val="0"/>
              </a:spcAft>
              <a:buClr>
                <a:srgbClr val="7F7F7F"/>
              </a:buClr>
              <a:buSzPts val="2100"/>
              <a:buFont typeface="Arial"/>
              <a:buChar char="•"/>
            </a:pPr>
            <a:r>
              <a:rPr b="1" lang="en-US" sz="1800">
                <a:solidFill>
                  <a:srgbClr val="002060"/>
                </a:solidFill>
              </a:rPr>
              <a:t>A través de una coordinación multisectorial liderada por la Dirección de la Cámara de Restaurantes, se contacto al departamento de Sostenibilidad del Ministerio de Agricultura para asesorar sobre la estacionalidad de productos y contactos  de proveedores  </a:t>
            </a:r>
            <a:endParaRPr/>
          </a:p>
          <a:p>
            <a:pPr indent="-361950" lvl="0" marL="457200" marR="0" rtl="0" algn="l">
              <a:lnSpc>
                <a:spcPct val="90000"/>
              </a:lnSpc>
              <a:spcBef>
                <a:spcPts val="800"/>
              </a:spcBef>
              <a:spcAft>
                <a:spcPts val="0"/>
              </a:spcAft>
              <a:buClr>
                <a:srgbClr val="7F7F7F"/>
              </a:buClr>
              <a:buSzPts val="2100"/>
              <a:buFont typeface="Arial"/>
              <a:buChar char="•"/>
            </a:pPr>
            <a:r>
              <a:rPr b="1" lang="en-US" sz="1800">
                <a:solidFill>
                  <a:srgbClr val="002060"/>
                </a:solidFill>
              </a:rPr>
              <a:t>Se elaboraron los principios y guías basadas en los principios de balance nutricional </a:t>
            </a:r>
            <a:endParaRPr/>
          </a:p>
          <a:p>
            <a:pPr indent="-361950" lvl="0" marL="457200" marR="0" rtl="0" algn="l">
              <a:lnSpc>
                <a:spcPct val="90000"/>
              </a:lnSpc>
              <a:spcBef>
                <a:spcPts val="800"/>
              </a:spcBef>
              <a:spcAft>
                <a:spcPts val="0"/>
              </a:spcAft>
              <a:buClr>
                <a:srgbClr val="7F7F7F"/>
              </a:buClr>
              <a:buSzPts val="2100"/>
              <a:buFont typeface="Arial"/>
              <a:buChar char="•"/>
            </a:pPr>
            <a:r>
              <a:rPr b="1" lang="en-US" sz="1800">
                <a:solidFill>
                  <a:srgbClr val="002060"/>
                </a:solidFill>
              </a:rPr>
              <a:t>Se elaboraron parámetros y guías para los restaurantes  </a:t>
            </a:r>
            <a:endParaRPr/>
          </a:p>
          <a:p>
            <a:pPr indent="-361950" lvl="0" marL="457200" marR="0" rtl="0" algn="l">
              <a:lnSpc>
                <a:spcPct val="90000"/>
              </a:lnSpc>
              <a:spcBef>
                <a:spcPts val="800"/>
              </a:spcBef>
              <a:spcAft>
                <a:spcPts val="0"/>
              </a:spcAft>
              <a:buClr>
                <a:srgbClr val="7F7F7F"/>
              </a:buClr>
              <a:buSzPts val="2100"/>
              <a:buFont typeface="Arial"/>
              <a:buChar char="•"/>
            </a:pPr>
            <a:r>
              <a:rPr b="1" lang="en-US" sz="1800">
                <a:solidFill>
                  <a:srgbClr val="002060"/>
                </a:solidFill>
              </a:rPr>
              <a:t>En base a la experiencia se coordino la participación de puntos de venta  idóneos   </a:t>
            </a:r>
            <a:endParaRPr/>
          </a:p>
          <a:p>
            <a:pPr indent="-361950" lvl="0" marL="457200" marR="0" rtl="0" algn="l">
              <a:lnSpc>
                <a:spcPct val="90000"/>
              </a:lnSpc>
              <a:spcBef>
                <a:spcPts val="800"/>
              </a:spcBef>
              <a:spcAft>
                <a:spcPts val="0"/>
              </a:spcAft>
              <a:buClr>
                <a:srgbClr val="7F7F7F"/>
              </a:buClr>
              <a:buSzPts val="2100"/>
              <a:buFont typeface="Arial"/>
              <a:buChar char="•"/>
            </a:pPr>
            <a:r>
              <a:rPr b="1" lang="en-US" sz="1800">
                <a:solidFill>
                  <a:srgbClr val="002060"/>
                </a:solidFill>
              </a:rPr>
              <a:t>Se celebraban los aciertos y se guiaba para maximizar el éxito  </a:t>
            </a:r>
            <a:endParaRPr/>
          </a:p>
        </p:txBody>
      </p:sp>
      <p:pic>
        <p:nvPicPr>
          <p:cNvPr descr="C:\Users\User\Downloads\Logo FUCOGA Horizontal-Transparente.png" id="466" name="Google Shape;466;p29"/>
          <p:cNvPicPr preferRelativeResize="0"/>
          <p:nvPr/>
        </p:nvPicPr>
        <p:blipFill rotWithShape="1">
          <a:blip r:embed="rId3">
            <a:alphaModFix/>
          </a:blip>
          <a:srcRect b="0" l="0" r="0" t="0"/>
          <a:stretch/>
        </p:blipFill>
        <p:spPr>
          <a:xfrm>
            <a:off x="493429" y="4265885"/>
            <a:ext cx="1934461" cy="745609"/>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 name="Shape 151"/>
        <p:cNvGrpSpPr/>
        <p:nvPr/>
      </p:nvGrpSpPr>
      <p:grpSpPr>
        <a:xfrm>
          <a:off x="0" y="0"/>
          <a:ext cx="0" cy="0"/>
          <a:chOff x="0" y="0"/>
          <a:chExt cx="0" cy="0"/>
        </a:xfrm>
      </p:grpSpPr>
      <p:sp>
        <p:nvSpPr>
          <p:cNvPr id="152" name="Google Shape;152;gabe3783e2f_3_0"/>
          <p:cNvSpPr txBox="1"/>
          <p:nvPr>
            <p:ph idx="1" type="body"/>
          </p:nvPr>
        </p:nvSpPr>
        <p:spPr>
          <a:xfrm>
            <a:off x="0" y="141891"/>
            <a:ext cx="8679600" cy="772500"/>
          </a:xfrm>
          <a:prstGeom prst="rect">
            <a:avLst/>
          </a:prstGeom>
          <a:noFill/>
          <a:ln>
            <a:noFill/>
          </a:ln>
        </p:spPr>
        <p:txBody>
          <a:bodyPr anchorCtr="0" anchor="t" bIns="34275" lIns="68575" spcFirstLastPara="1" rIns="68575" wrap="square" tIns="34275">
            <a:noAutofit/>
          </a:bodyPr>
          <a:lstStyle/>
          <a:p>
            <a:pPr indent="0" lvl="0" marL="0" rtl="0" algn="ctr">
              <a:lnSpc>
                <a:spcPct val="90000"/>
              </a:lnSpc>
              <a:spcBef>
                <a:spcPts val="0"/>
              </a:spcBef>
              <a:spcAft>
                <a:spcPts val="0"/>
              </a:spcAft>
              <a:buSzPts val="2100"/>
              <a:buNone/>
            </a:pPr>
            <a:r>
              <a:rPr b="1" lang="en-US" sz="2000">
                <a:solidFill>
                  <a:srgbClr val="002060"/>
                </a:solidFill>
                <a:latin typeface="Arial"/>
                <a:ea typeface="Arial"/>
                <a:cs typeface="Arial"/>
                <a:sym typeface="Arial"/>
              </a:rPr>
              <a:t>Cifras y características de la malnutrición en Costa Rica</a:t>
            </a:r>
            <a:endParaRPr/>
          </a:p>
          <a:p>
            <a:pPr indent="0" lvl="0" marL="0" rtl="0" algn="ctr">
              <a:lnSpc>
                <a:spcPct val="90000"/>
              </a:lnSpc>
              <a:spcBef>
                <a:spcPts val="0"/>
              </a:spcBef>
              <a:spcAft>
                <a:spcPts val="0"/>
              </a:spcAft>
              <a:buSzPts val="2100"/>
              <a:buNone/>
            </a:pPr>
            <a:r>
              <a:rPr b="1" lang="en-US" sz="2000">
                <a:solidFill>
                  <a:srgbClr val="002060"/>
                </a:solidFill>
                <a:latin typeface="Arial"/>
                <a:ea typeface="Arial"/>
                <a:cs typeface="Arial"/>
                <a:sym typeface="Arial"/>
              </a:rPr>
              <a:t>Estado nutricional de escolares: desnutrición, sobrepeso y obesidad </a:t>
            </a:r>
            <a:endParaRPr/>
          </a:p>
          <a:p>
            <a:pPr indent="-228600" lvl="0" marL="457200" marR="0" rtl="0" algn="l">
              <a:lnSpc>
                <a:spcPct val="90000"/>
              </a:lnSpc>
              <a:spcBef>
                <a:spcPts val="800"/>
              </a:spcBef>
              <a:spcAft>
                <a:spcPts val="0"/>
              </a:spcAft>
              <a:buClr>
                <a:srgbClr val="7F7F7F"/>
              </a:buClr>
              <a:buSzPts val="2100"/>
              <a:buFont typeface="Arial"/>
              <a:buNone/>
            </a:pPr>
            <a:r>
              <a:t/>
            </a:r>
            <a:endParaRPr/>
          </a:p>
        </p:txBody>
      </p:sp>
      <p:sp>
        <p:nvSpPr>
          <p:cNvPr id="153" name="Google Shape;153;gabe3783e2f_3_0"/>
          <p:cNvSpPr txBox="1"/>
          <p:nvPr/>
        </p:nvSpPr>
        <p:spPr>
          <a:xfrm>
            <a:off x="236483" y="1391599"/>
            <a:ext cx="4351200" cy="7386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1" i="0" lang="en-US" sz="1200" u="none" cap="none" strike="noStrike">
                <a:solidFill>
                  <a:srgbClr val="002060"/>
                </a:solidFill>
                <a:latin typeface="Arial"/>
                <a:ea typeface="Arial"/>
                <a:cs typeface="Arial"/>
                <a:sym typeface="Arial"/>
              </a:rPr>
              <a:t>El déficit nutricional en niños en edad escolar ha disminuido al mismo tiempo que el sobrepeso y la obesidad han ido en aumento.</a:t>
            </a:r>
            <a:endParaRPr b="1" i="0" sz="1200" u="none" cap="none" strike="noStrike">
              <a:solidFill>
                <a:srgbClr val="002060"/>
              </a:solidFill>
              <a:latin typeface="Arial"/>
              <a:ea typeface="Arial"/>
              <a:cs typeface="Arial"/>
              <a:sym typeface="Arial"/>
            </a:endParaRPr>
          </a:p>
        </p:txBody>
      </p:sp>
      <p:pic>
        <p:nvPicPr>
          <p:cNvPr id="154" name="Google Shape;154;gabe3783e2f_3_0"/>
          <p:cNvPicPr preferRelativeResize="0"/>
          <p:nvPr/>
        </p:nvPicPr>
        <p:blipFill rotWithShape="1">
          <a:blip r:embed="rId3">
            <a:alphaModFix/>
          </a:blip>
          <a:srcRect b="0" l="0" r="0" t="0"/>
          <a:stretch/>
        </p:blipFill>
        <p:spPr>
          <a:xfrm>
            <a:off x="1699354" y="2118873"/>
            <a:ext cx="1425539" cy="2073513"/>
          </a:xfrm>
          <a:prstGeom prst="rect">
            <a:avLst/>
          </a:prstGeom>
          <a:noFill/>
          <a:ln>
            <a:noFill/>
          </a:ln>
        </p:spPr>
      </p:pic>
      <p:sp>
        <p:nvSpPr>
          <p:cNvPr id="155" name="Google Shape;155;gabe3783e2f_3_0"/>
          <p:cNvSpPr txBox="1"/>
          <p:nvPr/>
        </p:nvSpPr>
        <p:spPr>
          <a:xfrm>
            <a:off x="4716050" y="1379973"/>
            <a:ext cx="3723600" cy="7389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2060"/>
              </a:buClr>
              <a:buSzPts val="1200"/>
              <a:buFont typeface="Arial"/>
              <a:buNone/>
            </a:pPr>
            <a:r>
              <a:rPr b="1" i="0" lang="en-US" sz="1200" u="none" cap="none" strike="noStrike">
                <a:solidFill>
                  <a:srgbClr val="002060"/>
                </a:solidFill>
                <a:latin typeface="Arial"/>
                <a:ea typeface="Arial"/>
                <a:cs typeface="Arial"/>
                <a:sym typeface="Arial"/>
              </a:rPr>
              <a:t>Disminución del nivel de desnutrición del 6,2% (Encuesta Nacional de Nutrición del 2008) al 1,8% en el 2016.</a:t>
            </a:r>
            <a:endParaRPr b="1" i="0" sz="1200" u="none" cap="none" strike="noStrike">
              <a:solidFill>
                <a:srgbClr val="002060"/>
              </a:solidFill>
              <a:latin typeface="Arial"/>
              <a:ea typeface="Arial"/>
              <a:cs typeface="Arial"/>
              <a:sym typeface="Arial"/>
            </a:endParaRPr>
          </a:p>
        </p:txBody>
      </p:sp>
      <p:pic>
        <p:nvPicPr>
          <p:cNvPr id="156" name="Google Shape;156;gabe3783e2f_3_0"/>
          <p:cNvPicPr preferRelativeResize="0"/>
          <p:nvPr/>
        </p:nvPicPr>
        <p:blipFill rotWithShape="1">
          <a:blip r:embed="rId4">
            <a:alphaModFix/>
          </a:blip>
          <a:srcRect b="0" l="0" r="0" t="0"/>
          <a:stretch/>
        </p:blipFill>
        <p:spPr>
          <a:xfrm>
            <a:off x="5482763" y="2118873"/>
            <a:ext cx="2190174" cy="1983597"/>
          </a:xfrm>
          <a:prstGeom prst="rect">
            <a:avLst/>
          </a:prstGeom>
          <a:noFill/>
          <a:ln>
            <a:noFill/>
          </a:ln>
        </p:spPr>
      </p:pic>
      <p:pic>
        <p:nvPicPr>
          <p:cNvPr id="157" name="Google Shape;157;gabe3783e2f_3_0"/>
          <p:cNvPicPr preferRelativeResize="0"/>
          <p:nvPr/>
        </p:nvPicPr>
        <p:blipFill rotWithShape="1">
          <a:blip r:embed="rId5">
            <a:alphaModFix/>
          </a:blip>
          <a:srcRect b="0" l="0" r="0" t="0"/>
          <a:stretch/>
        </p:blipFill>
        <p:spPr>
          <a:xfrm>
            <a:off x="1699354" y="4455350"/>
            <a:ext cx="1023937" cy="596900"/>
          </a:xfrm>
          <a:prstGeom prst="rect">
            <a:avLst/>
          </a:prstGeom>
          <a:noFill/>
          <a:ln>
            <a:noFill/>
          </a:ln>
        </p:spPr>
      </p:pic>
      <p:pic>
        <p:nvPicPr>
          <p:cNvPr id="158" name="Google Shape;158;gabe3783e2f_3_0"/>
          <p:cNvPicPr preferRelativeResize="0"/>
          <p:nvPr/>
        </p:nvPicPr>
        <p:blipFill rotWithShape="1">
          <a:blip r:embed="rId6">
            <a:alphaModFix/>
          </a:blip>
          <a:srcRect b="0" l="0" r="0" t="0"/>
          <a:stretch/>
        </p:blipFill>
        <p:spPr>
          <a:xfrm>
            <a:off x="75292" y="4479550"/>
            <a:ext cx="1497476" cy="572700"/>
          </a:xfrm>
          <a:prstGeom prst="rect">
            <a:avLst/>
          </a:prstGeom>
          <a:noFill/>
          <a:ln>
            <a:noFill/>
          </a:ln>
        </p:spPr>
      </p:pic>
      <p:sp>
        <p:nvSpPr>
          <p:cNvPr id="159" name="Google Shape;159;gabe3783e2f_3_0"/>
          <p:cNvSpPr txBox="1"/>
          <p:nvPr/>
        </p:nvSpPr>
        <p:spPr>
          <a:xfrm>
            <a:off x="188050" y="4192375"/>
            <a:ext cx="5416200" cy="338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200"/>
              <a:buFont typeface="Arial"/>
              <a:buNone/>
            </a:pPr>
            <a:r>
              <a:rPr lang="en-US" sz="1000">
                <a:solidFill>
                  <a:srgbClr val="002060"/>
                </a:solidFill>
              </a:rPr>
              <a:t>Fuente: Censo Escolar de Peso y Talla 2016 y Encuesta Nacional de Nutrición 2008</a:t>
            </a:r>
            <a:endParaRPr sz="1000">
              <a:solidFill>
                <a:srgbClr val="002060"/>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0" name="Shape 470"/>
        <p:cNvGrpSpPr/>
        <p:nvPr/>
      </p:nvGrpSpPr>
      <p:grpSpPr>
        <a:xfrm>
          <a:off x="0" y="0"/>
          <a:ext cx="0" cy="0"/>
          <a:chOff x="0" y="0"/>
          <a:chExt cx="0" cy="0"/>
        </a:xfrm>
      </p:grpSpPr>
      <p:sp>
        <p:nvSpPr>
          <p:cNvPr id="471" name="Google Shape;471;p30"/>
          <p:cNvSpPr txBox="1"/>
          <p:nvPr>
            <p:ph type="title"/>
          </p:nvPr>
        </p:nvSpPr>
        <p:spPr>
          <a:xfrm>
            <a:off x="334841" y="149919"/>
            <a:ext cx="8273700" cy="813300"/>
          </a:xfrm>
          <a:prstGeom prst="rect">
            <a:avLst/>
          </a:prstGeom>
          <a:noFill/>
          <a:ln>
            <a:noFill/>
          </a:ln>
        </p:spPr>
        <p:txBody>
          <a:bodyPr anchorCtr="0" anchor="t" bIns="34275" lIns="68575" spcFirstLastPara="1" rIns="68575" wrap="square" tIns="34275">
            <a:noAutofit/>
          </a:bodyPr>
          <a:lstStyle/>
          <a:p>
            <a:pPr indent="0" lvl="0" marL="0" rtl="0" algn="l">
              <a:lnSpc>
                <a:spcPct val="90000"/>
              </a:lnSpc>
              <a:spcBef>
                <a:spcPts val="0"/>
              </a:spcBef>
              <a:spcAft>
                <a:spcPts val="0"/>
              </a:spcAft>
              <a:buSzPts val="3300"/>
              <a:buNone/>
            </a:pPr>
            <a:r>
              <a:rPr lang="en-US" sz="3100">
                <a:solidFill>
                  <a:srgbClr val="002060"/>
                </a:solidFill>
              </a:rPr>
              <a:t>Factores de </a:t>
            </a:r>
            <a:r>
              <a:rPr lang="en-US" sz="3100">
                <a:solidFill>
                  <a:srgbClr val="002060"/>
                </a:solidFill>
              </a:rPr>
              <a:t>Éxito</a:t>
            </a:r>
            <a:endParaRPr sz="3100">
              <a:solidFill>
                <a:srgbClr val="002060"/>
              </a:solidFill>
            </a:endParaRPr>
          </a:p>
          <a:p>
            <a:pPr indent="0" lvl="0" marL="0" rtl="0" algn="l">
              <a:lnSpc>
                <a:spcPct val="90000"/>
              </a:lnSpc>
              <a:spcBef>
                <a:spcPts val="0"/>
              </a:spcBef>
              <a:spcAft>
                <a:spcPts val="0"/>
              </a:spcAft>
              <a:buClr>
                <a:schemeClr val="dk1"/>
              </a:buClr>
              <a:buSzPts val="3300"/>
              <a:buFont typeface="Arial"/>
              <a:buNone/>
            </a:pPr>
            <a:r>
              <a:rPr lang="en-US" sz="1800">
                <a:solidFill>
                  <a:srgbClr val="002060"/>
                </a:solidFill>
              </a:rPr>
              <a:t>Laboratorios Gastronómicos</a:t>
            </a:r>
            <a:r>
              <a:rPr lang="en-US" sz="1300">
                <a:solidFill>
                  <a:srgbClr val="002060"/>
                </a:solidFill>
              </a:rPr>
              <a:t> </a:t>
            </a:r>
            <a:endParaRPr sz="1400">
              <a:solidFill>
                <a:srgbClr val="002060"/>
              </a:solidFill>
            </a:endParaRPr>
          </a:p>
        </p:txBody>
      </p:sp>
      <p:sp>
        <p:nvSpPr>
          <p:cNvPr id="472" name="Google Shape;472;p30"/>
          <p:cNvSpPr txBox="1"/>
          <p:nvPr>
            <p:ph idx="1" type="body"/>
          </p:nvPr>
        </p:nvSpPr>
        <p:spPr>
          <a:xfrm>
            <a:off x="411595" y="1485116"/>
            <a:ext cx="8273700" cy="3004500"/>
          </a:xfrm>
          <a:prstGeom prst="rect">
            <a:avLst/>
          </a:prstGeom>
          <a:noFill/>
          <a:ln>
            <a:noFill/>
          </a:ln>
        </p:spPr>
        <p:txBody>
          <a:bodyPr anchorCtr="0" anchor="t" bIns="34275" lIns="68575" spcFirstLastPara="1" rIns="68575" wrap="square" tIns="34275">
            <a:noAutofit/>
          </a:bodyPr>
          <a:lstStyle/>
          <a:p>
            <a:pPr indent="0" lvl="0" marL="273050" rtl="0" algn="l">
              <a:lnSpc>
                <a:spcPct val="90000"/>
              </a:lnSpc>
              <a:spcBef>
                <a:spcPts val="800"/>
              </a:spcBef>
              <a:spcAft>
                <a:spcPts val="0"/>
              </a:spcAft>
              <a:buSzPts val="2100"/>
              <a:buNone/>
            </a:pPr>
            <a:r>
              <a:rPr b="1" lang="en-US" sz="2000">
                <a:solidFill>
                  <a:srgbClr val="002060"/>
                </a:solidFill>
              </a:rPr>
              <a:t>Realizado en el marco de un Plan Nacional de Gastronomía como referente y base conceptual</a:t>
            </a:r>
            <a:endParaRPr b="1" sz="2000">
              <a:solidFill>
                <a:srgbClr val="002060"/>
              </a:solidFill>
            </a:endParaRPr>
          </a:p>
          <a:p>
            <a:pPr indent="0" lvl="0" marL="273050" rtl="0" algn="l">
              <a:lnSpc>
                <a:spcPct val="90000"/>
              </a:lnSpc>
              <a:spcBef>
                <a:spcPts val="800"/>
              </a:spcBef>
              <a:spcAft>
                <a:spcPts val="0"/>
              </a:spcAft>
              <a:buSzPts val="2100"/>
              <a:buNone/>
            </a:pPr>
            <a:r>
              <a:rPr b="1" lang="en-US" sz="2000">
                <a:solidFill>
                  <a:srgbClr val="002060"/>
                </a:solidFill>
              </a:rPr>
              <a:t>Información científica accesible que se consolidó previamente</a:t>
            </a:r>
            <a:endParaRPr b="1" sz="2000">
              <a:solidFill>
                <a:srgbClr val="002060"/>
              </a:solidFill>
            </a:endParaRPr>
          </a:p>
          <a:p>
            <a:pPr indent="0" lvl="0" marL="273050" rtl="0" algn="l">
              <a:lnSpc>
                <a:spcPct val="90000"/>
              </a:lnSpc>
              <a:spcBef>
                <a:spcPts val="800"/>
              </a:spcBef>
              <a:spcAft>
                <a:spcPts val="0"/>
              </a:spcAft>
              <a:buSzPts val="2100"/>
              <a:buNone/>
            </a:pPr>
            <a:r>
              <a:rPr b="1" lang="en-US" sz="2000">
                <a:solidFill>
                  <a:srgbClr val="002060"/>
                </a:solidFill>
              </a:rPr>
              <a:t>Una campaña estructurada de comunicación y sensibilización de los actores </a:t>
            </a:r>
            <a:endParaRPr b="1" sz="2000">
              <a:solidFill>
                <a:srgbClr val="002060"/>
              </a:solidFill>
            </a:endParaRPr>
          </a:p>
          <a:p>
            <a:pPr indent="0" lvl="0" marL="273050" rtl="0" algn="l">
              <a:lnSpc>
                <a:spcPct val="90000"/>
              </a:lnSpc>
              <a:spcBef>
                <a:spcPts val="800"/>
              </a:spcBef>
              <a:spcAft>
                <a:spcPts val="0"/>
              </a:spcAft>
              <a:buSzPts val="2100"/>
              <a:buNone/>
            </a:pPr>
            <a:r>
              <a:rPr b="1" lang="en-US" sz="2000">
                <a:solidFill>
                  <a:srgbClr val="002060"/>
                </a:solidFill>
              </a:rPr>
              <a:t>Alineación con la necesidad de la población para una alimentación saludable  </a:t>
            </a:r>
            <a:endParaRPr b="1" sz="2000">
              <a:solidFill>
                <a:srgbClr val="002060"/>
              </a:solidFill>
            </a:endParaRPr>
          </a:p>
          <a:p>
            <a:pPr indent="0" lvl="0" marL="273050" rtl="0" algn="l">
              <a:lnSpc>
                <a:spcPct val="90000"/>
              </a:lnSpc>
              <a:spcBef>
                <a:spcPts val="800"/>
              </a:spcBef>
              <a:spcAft>
                <a:spcPts val="0"/>
              </a:spcAft>
              <a:buSzPts val="2100"/>
              <a:buNone/>
            </a:pPr>
            <a:r>
              <a:rPr b="1" lang="en-US" sz="2000">
                <a:solidFill>
                  <a:srgbClr val="002060"/>
                </a:solidFill>
              </a:rPr>
              <a:t>Revitalización de los valores culturales y de identidad</a:t>
            </a:r>
            <a:endParaRPr b="1" sz="2000">
              <a:solidFill>
                <a:srgbClr val="002060"/>
              </a:solidFill>
            </a:endParaRPr>
          </a:p>
        </p:txBody>
      </p:sp>
      <p:pic>
        <p:nvPicPr>
          <p:cNvPr descr="C:\Users\User\Downloads\Logo FUCOGA Horizontal-Transparente.png" id="473" name="Google Shape;473;p30"/>
          <p:cNvPicPr preferRelativeResize="0"/>
          <p:nvPr/>
        </p:nvPicPr>
        <p:blipFill rotWithShape="1">
          <a:blip r:embed="rId3">
            <a:alphaModFix/>
          </a:blip>
          <a:srcRect b="0" l="0" r="0" t="0"/>
          <a:stretch/>
        </p:blipFill>
        <p:spPr>
          <a:xfrm>
            <a:off x="493429" y="4265885"/>
            <a:ext cx="1934461" cy="745609"/>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7" name="Shape 477"/>
        <p:cNvGrpSpPr/>
        <p:nvPr/>
      </p:nvGrpSpPr>
      <p:grpSpPr>
        <a:xfrm>
          <a:off x="0" y="0"/>
          <a:ext cx="0" cy="0"/>
          <a:chOff x="0" y="0"/>
          <a:chExt cx="0" cy="0"/>
        </a:xfrm>
      </p:grpSpPr>
      <p:sp>
        <p:nvSpPr>
          <p:cNvPr id="478" name="Google Shape;478;p31"/>
          <p:cNvSpPr txBox="1"/>
          <p:nvPr>
            <p:ph type="title"/>
          </p:nvPr>
        </p:nvSpPr>
        <p:spPr>
          <a:xfrm>
            <a:off x="334841" y="149919"/>
            <a:ext cx="8273700" cy="813300"/>
          </a:xfrm>
          <a:prstGeom prst="rect">
            <a:avLst/>
          </a:prstGeom>
          <a:noFill/>
          <a:ln>
            <a:noFill/>
          </a:ln>
        </p:spPr>
        <p:txBody>
          <a:bodyPr anchorCtr="0" anchor="t" bIns="34275" lIns="68575" spcFirstLastPara="1" rIns="68575" wrap="square" tIns="34275">
            <a:noAutofit/>
          </a:bodyPr>
          <a:lstStyle/>
          <a:p>
            <a:pPr indent="0" lvl="0" marL="0" rtl="0" algn="l">
              <a:lnSpc>
                <a:spcPct val="90000"/>
              </a:lnSpc>
              <a:spcBef>
                <a:spcPts val="0"/>
              </a:spcBef>
              <a:spcAft>
                <a:spcPts val="0"/>
              </a:spcAft>
              <a:buSzPts val="3300"/>
              <a:buNone/>
            </a:pPr>
            <a:r>
              <a:rPr lang="en-US" sz="3100">
                <a:solidFill>
                  <a:srgbClr val="002060"/>
                </a:solidFill>
              </a:rPr>
              <a:t>Factores de </a:t>
            </a:r>
            <a:r>
              <a:rPr lang="en-US" sz="3100">
                <a:solidFill>
                  <a:srgbClr val="002060"/>
                </a:solidFill>
              </a:rPr>
              <a:t>Éxito</a:t>
            </a:r>
            <a:endParaRPr sz="3100">
              <a:solidFill>
                <a:srgbClr val="002060"/>
              </a:solidFill>
            </a:endParaRPr>
          </a:p>
          <a:p>
            <a:pPr indent="0" lvl="0" marL="0" rtl="0" algn="l">
              <a:lnSpc>
                <a:spcPct val="90000"/>
              </a:lnSpc>
              <a:spcBef>
                <a:spcPts val="0"/>
              </a:spcBef>
              <a:spcAft>
                <a:spcPts val="0"/>
              </a:spcAft>
              <a:buClr>
                <a:schemeClr val="dk1"/>
              </a:buClr>
              <a:buSzPts val="3300"/>
              <a:buFont typeface="Arial"/>
              <a:buNone/>
            </a:pPr>
            <a:r>
              <a:rPr lang="en-US" sz="1800">
                <a:solidFill>
                  <a:srgbClr val="002060"/>
                </a:solidFill>
              </a:rPr>
              <a:t>Laboratorios Gastronómicos</a:t>
            </a:r>
            <a:r>
              <a:rPr lang="en-US" sz="1300">
                <a:solidFill>
                  <a:srgbClr val="002060"/>
                </a:solidFill>
              </a:rPr>
              <a:t> </a:t>
            </a:r>
            <a:endParaRPr sz="1400">
              <a:solidFill>
                <a:srgbClr val="002060"/>
              </a:solidFill>
            </a:endParaRPr>
          </a:p>
        </p:txBody>
      </p:sp>
      <p:sp>
        <p:nvSpPr>
          <p:cNvPr id="479" name="Google Shape;479;p31"/>
          <p:cNvSpPr txBox="1"/>
          <p:nvPr>
            <p:ph idx="1" type="body"/>
          </p:nvPr>
        </p:nvSpPr>
        <p:spPr>
          <a:xfrm>
            <a:off x="435141" y="1362473"/>
            <a:ext cx="8273700" cy="3004500"/>
          </a:xfrm>
          <a:prstGeom prst="rect">
            <a:avLst/>
          </a:prstGeom>
          <a:noFill/>
          <a:ln>
            <a:noFill/>
          </a:ln>
        </p:spPr>
        <p:txBody>
          <a:bodyPr anchorCtr="0" anchor="t" bIns="34275" lIns="68575" spcFirstLastPara="1" rIns="68575" wrap="square" tIns="34275">
            <a:noAutofit/>
          </a:bodyPr>
          <a:lstStyle/>
          <a:p>
            <a:pPr indent="0" lvl="0" marL="273050" rtl="0" algn="l">
              <a:lnSpc>
                <a:spcPct val="90000"/>
              </a:lnSpc>
              <a:spcBef>
                <a:spcPts val="800"/>
              </a:spcBef>
              <a:spcAft>
                <a:spcPts val="0"/>
              </a:spcAft>
              <a:buSzPts val="2100"/>
              <a:buNone/>
            </a:pPr>
            <a:r>
              <a:rPr b="1" lang="en-US" sz="2000">
                <a:solidFill>
                  <a:srgbClr val="002060"/>
                </a:solidFill>
              </a:rPr>
              <a:t>Apelaba a la innovación culinaria, lo que interesó a los actores </a:t>
            </a:r>
            <a:endParaRPr b="1" sz="2000">
              <a:solidFill>
                <a:srgbClr val="002060"/>
              </a:solidFill>
            </a:endParaRPr>
          </a:p>
          <a:p>
            <a:pPr indent="0" lvl="0" marL="273050" rtl="0" algn="l">
              <a:lnSpc>
                <a:spcPct val="90000"/>
              </a:lnSpc>
              <a:spcBef>
                <a:spcPts val="800"/>
              </a:spcBef>
              <a:spcAft>
                <a:spcPts val="0"/>
              </a:spcAft>
              <a:buSzPts val="2100"/>
              <a:buNone/>
            </a:pPr>
            <a:r>
              <a:rPr b="1" lang="en-US" sz="2000">
                <a:solidFill>
                  <a:srgbClr val="002060"/>
                </a:solidFill>
              </a:rPr>
              <a:t>Liderazgo compartido, buena coordinación entre actores  coordinación  </a:t>
            </a:r>
            <a:endParaRPr b="1" sz="2000">
              <a:solidFill>
                <a:srgbClr val="002060"/>
              </a:solidFill>
            </a:endParaRPr>
          </a:p>
          <a:p>
            <a:pPr indent="0" lvl="0" marL="273050" rtl="0" algn="l">
              <a:lnSpc>
                <a:spcPct val="90000"/>
              </a:lnSpc>
              <a:spcBef>
                <a:spcPts val="800"/>
              </a:spcBef>
              <a:spcAft>
                <a:spcPts val="0"/>
              </a:spcAft>
              <a:buSzPts val="2100"/>
              <a:buNone/>
            </a:pPr>
            <a:r>
              <a:rPr b="1" lang="en-US" sz="2000">
                <a:solidFill>
                  <a:srgbClr val="002060"/>
                </a:solidFill>
              </a:rPr>
              <a:t>Apoyo de los sectores, público, académico y privado, y una comunicación intersectorial ágil </a:t>
            </a:r>
            <a:endParaRPr b="1" sz="2000">
              <a:solidFill>
                <a:srgbClr val="002060"/>
              </a:solidFill>
            </a:endParaRPr>
          </a:p>
          <a:p>
            <a:pPr indent="0" lvl="0" marL="273050" rtl="0" algn="l">
              <a:lnSpc>
                <a:spcPct val="90000"/>
              </a:lnSpc>
              <a:spcBef>
                <a:spcPts val="800"/>
              </a:spcBef>
              <a:spcAft>
                <a:spcPts val="0"/>
              </a:spcAft>
              <a:buSzPts val="2100"/>
              <a:buNone/>
            </a:pPr>
            <a:r>
              <a:rPr b="1" lang="en-US" sz="2000">
                <a:solidFill>
                  <a:srgbClr val="002060"/>
                </a:solidFill>
              </a:rPr>
              <a:t>Aporte novedoso del tema de plantas nativas nutritivas y saludables lo que </a:t>
            </a:r>
            <a:r>
              <a:rPr b="1" lang="en-US" sz="2000">
                <a:solidFill>
                  <a:srgbClr val="002060"/>
                </a:solidFill>
              </a:rPr>
              <a:t>interesó</a:t>
            </a:r>
            <a:r>
              <a:rPr b="1" lang="en-US" sz="2000">
                <a:solidFill>
                  <a:srgbClr val="002060"/>
                </a:solidFill>
              </a:rPr>
              <a:t> a los actores </a:t>
            </a:r>
            <a:endParaRPr b="1" sz="2000">
              <a:solidFill>
                <a:srgbClr val="002060"/>
              </a:solidFill>
            </a:endParaRPr>
          </a:p>
          <a:p>
            <a:pPr indent="0" lvl="0" marL="273050" rtl="0" algn="l">
              <a:lnSpc>
                <a:spcPct val="90000"/>
              </a:lnSpc>
              <a:spcBef>
                <a:spcPts val="800"/>
              </a:spcBef>
              <a:spcAft>
                <a:spcPts val="0"/>
              </a:spcAft>
              <a:buSzPts val="2100"/>
              <a:buNone/>
            </a:pPr>
            <a:r>
              <a:rPr b="1" lang="en-US" sz="2000">
                <a:solidFill>
                  <a:srgbClr val="002060"/>
                </a:solidFill>
              </a:rPr>
              <a:t>Apoyo multisectorial (Sociedad civil, gobierno, empresa privada y academia)</a:t>
            </a:r>
            <a:endParaRPr b="1" sz="2000">
              <a:solidFill>
                <a:srgbClr val="002060"/>
              </a:solidFill>
            </a:endParaRPr>
          </a:p>
          <a:p>
            <a:pPr indent="0" lvl="0" marL="0" rtl="0" algn="l">
              <a:lnSpc>
                <a:spcPct val="90000"/>
              </a:lnSpc>
              <a:spcBef>
                <a:spcPts val="800"/>
              </a:spcBef>
              <a:spcAft>
                <a:spcPts val="0"/>
              </a:spcAft>
              <a:buSzPts val="2100"/>
              <a:buNone/>
            </a:pPr>
            <a:r>
              <a:t/>
            </a:r>
            <a:endParaRPr sz="2000"/>
          </a:p>
        </p:txBody>
      </p:sp>
      <p:pic>
        <p:nvPicPr>
          <p:cNvPr descr="C:\Users\User\Downloads\Logo FUCOGA Horizontal-Transparente.png" id="480" name="Google Shape;480;p31"/>
          <p:cNvPicPr preferRelativeResize="0"/>
          <p:nvPr/>
        </p:nvPicPr>
        <p:blipFill rotWithShape="1">
          <a:blip r:embed="rId3">
            <a:alphaModFix/>
          </a:blip>
          <a:srcRect b="0" l="0" r="0" t="0"/>
          <a:stretch/>
        </p:blipFill>
        <p:spPr>
          <a:xfrm>
            <a:off x="493429" y="4265885"/>
            <a:ext cx="1934461" cy="745609"/>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4" name="Shape 484"/>
        <p:cNvGrpSpPr/>
        <p:nvPr/>
      </p:nvGrpSpPr>
      <p:grpSpPr>
        <a:xfrm>
          <a:off x="0" y="0"/>
          <a:ext cx="0" cy="0"/>
          <a:chOff x="0" y="0"/>
          <a:chExt cx="0" cy="0"/>
        </a:xfrm>
      </p:grpSpPr>
      <p:sp>
        <p:nvSpPr>
          <p:cNvPr id="485" name="Google Shape;485;p32"/>
          <p:cNvSpPr txBox="1"/>
          <p:nvPr>
            <p:ph type="title"/>
          </p:nvPr>
        </p:nvSpPr>
        <p:spPr>
          <a:xfrm>
            <a:off x="421616" y="75544"/>
            <a:ext cx="8273700" cy="813300"/>
          </a:xfrm>
          <a:prstGeom prst="rect">
            <a:avLst/>
          </a:prstGeom>
          <a:noFill/>
          <a:ln>
            <a:noFill/>
          </a:ln>
        </p:spPr>
        <p:txBody>
          <a:bodyPr anchorCtr="0" anchor="t" bIns="34275" lIns="68575" spcFirstLastPara="1" rIns="68575" wrap="square" tIns="34275">
            <a:noAutofit/>
          </a:bodyPr>
          <a:lstStyle/>
          <a:p>
            <a:pPr indent="0" lvl="0" marL="0" rtl="0" algn="l">
              <a:lnSpc>
                <a:spcPct val="90000"/>
              </a:lnSpc>
              <a:spcBef>
                <a:spcPts val="0"/>
              </a:spcBef>
              <a:spcAft>
                <a:spcPts val="0"/>
              </a:spcAft>
              <a:buSzPts val="3300"/>
              <a:buNone/>
            </a:pPr>
            <a:r>
              <a:rPr lang="en-US" sz="3100">
                <a:solidFill>
                  <a:srgbClr val="002060"/>
                </a:solidFill>
              </a:rPr>
              <a:t>Factores Limitantes</a:t>
            </a:r>
            <a:endParaRPr sz="3100">
              <a:solidFill>
                <a:srgbClr val="002060"/>
              </a:solidFill>
            </a:endParaRPr>
          </a:p>
          <a:p>
            <a:pPr indent="0" lvl="0" marL="0" rtl="0" algn="l">
              <a:lnSpc>
                <a:spcPct val="90000"/>
              </a:lnSpc>
              <a:spcBef>
                <a:spcPts val="0"/>
              </a:spcBef>
              <a:spcAft>
                <a:spcPts val="0"/>
              </a:spcAft>
              <a:buSzPts val="3300"/>
              <a:buNone/>
            </a:pPr>
            <a:r>
              <a:rPr lang="en-US" sz="1100">
                <a:solidFill>
                  <a:srgbClr val="002060"/>
                </a:solidFill>
              </a:rPr>
              <a:t> </a:t>
            </a:r>
            <a:r>
              <a:rPr lang="en-US" sz="1800">
                <a:solidFill>
                  <a:srgbClr val="002060"/>
                </a:solidFill>
              </a:rPr>
              <a:t>Laboratorios Gastronómicos</a:t>
            </a:r>
            <a:endParaRPr sz="1100">
              <a:solidFill>
                <a:srgbClr val="002060"/>
              </a:solidFill>
            </a:endParaRPr>
          </a:p>
        </p:txBody>
      </p:sp>
      <p:sp>
        <p:nvSpPr>
          <p:cNvPr id="486" name="Google Shape;486;p32"/>
          <p:cNvSpPr txBox="1"/>
          <p:nvPr>
            <p:ph idx="1" type="body"/>
          </p:nvPr>
        </p:nvSpPr>
        <p:spPr>
          <a:xfrm>
            <a:off x="421616" y="1479578"/>
            <a:ext cx="8273700" cy="3004425"/>
          </a:xfrm>
          <a:prstGeom prst="rect">
            <a:avLst/>
          </a:prstGeom>
          <a:noFill/>
          <a:ln>
            <a:noFill/>
          </a:ln>
        </p:spPr>
        <p:txBody>
          <a:bodyPr anchorCtr="0" anchor="t" bIns="34275" lIns="68575" spcFirstLastPara="1" rIns="68575" wrap="square" tIns="34275">
            <a:noAutofit/>
          </a:bodyPr>
          <a:lstStyle/>
          <a:p>
            <a:pPr indent="-247650" lvl="0" marL="254000" rtl="0" algn="l">
              <a:lnSpc>
                <a:spcPct val="90000"/>
              </a:lnSpc>
              <a:spcBef>
                <a:spcPts val="800"/>
              </a:spcBef>
              <a:spcAft>
                <a:spcPts val="0"/>
              </a:spcAft>
              <a:buSzPts val="2100"/>
              <a:buChar char="•"/>
            </a:pPr>
            <a:r>
              <a:rPr b="1" lang="en-US" sz="2400">
                <a:solidFill>
                  <a:srgbClr val="002060"/>
                </a:solidFill>
              </a:rPr>
              <a:t>Falta de accesibilidad  de los productos por estacionalidad o niveles bajos de producción (Siguiente punto).</a:t>
            </a:r>
            <a:endParaRPr b="1" sz="2400">
              <a:solidFill>
                <a:srgbClr val="002060"/>
              </a:solidFill>
            </a:endParaRPr>
          </a:p>
          <a:p>
            <a:pPr indent="-247650" lvl="0" marL="254000" rtl="0" algn="l">
              <a:lnSpc>
                <a:spcPct val="90000"/>
              </a:lnSpc>
              <a:spcBef>
                <a:spcPts val="800"/>
              </a:spcBef>
              <a:spcAft>
                <a:spcPts val="0"/>
              </a:spcAft>
              <a:buSzPts val="2100"/>
              <a:buChar char="•"/>
            </a:pPr>
            <a:r>
              <a:rPr b="1" lang="en-US" sz="2400">
                <a:solidFill>
                  <a:srgbClr val="002060"/>
                </a:solidFill>
              </a:rPr>
              <a:t>Falta de recursos para lograr una mayor impacto mediático.</a:t>
            </a:r>
            <a:endParaRPr b="1" sz="2400">
              <a:solidFill>
                <a:srgbClr val="002060"/>
              </a:solidFill>
            </a:endParaRPr>
          </a:p>
          <a:p>
            <a:pPr indent="-247650" lvl="0" marL="254000" rtl="0" algn="l">
              <a:lnSpc>
                <a:spcPct val="90000"/>
              </a:lnSpc>
              <a:spcBef>
                <a:spcPts val="800"/>
              </a:spcBef>
              <a:spcAft>
                <a:spcPts val="0"/>
              </a:spcAft>
              <a:buSzPts val="2100"/>
              <a:buChar char="•"/>
            </a:pPr>
            <a:r>
              <a:rPr b="1" lang="en-US" sz="2400">
                <a:solidFill>
                  <a:srgbClr val="002060"/>
                </a:solidFill>
              </a:rPr>
              <a:t>No continuidad del liderazgo en la coordinación por coyuntura política gremial, situación económica del sector y del país.</a:t>
            </a:r>
            <a:endParaRPr b="1" sz="2400">
              <a:solidFill>
                <a:srgbClr val="002060"/>
              </a:solidFill>
            </a:endParaRPr>
          </a:p>
          <a:p>
            <a:pPr indent="0" lvl="0" marL="0" rtl="0" algn="l">
              <a:lnSpc>
                <a:spcPct val="90000"/>
              </a:lnSpc>
              <a:spcBef>
                <a:spcPts val="800"/>
              </a:spcBef>
              <a:spcAft>
                <a:spcPts val="0"/>
              </a:spcAft>
              <a:buSzPts val="2100"/>
              <a:buNone/>
            </a:pPr>
            <a:r>
              <a:t/>
            </a:r>
            <a:endParaRPr sz="1500"/>
          </a:p>
        </p:txBody>
      </p:sp>
      <p:pic>
        <p:nvPicPr>
          <p:cNvPr descr="C:\Users\User\Downloads\Logo FUCOGA Horizontal-Transparente.png" id="487" name="Google Shape;487;p32"/>
          <p:cNvPicPr preferRelativeResize="0"/>
          <p:nvPr/>
        </p:nvPicPr>
        <p:blipFill rotWithShape="1">
          <a:blip r:embed="rId3">
            <a:alphaModFix/>
          </a:blip>
          <a:srcRect b="0" l="0" r="0" t="0"/>
          <a:stretch/>
        </p:blipFill>
        <p:spPr>
          <a:xfrm>
            <a:off x="493429" y="4265885"/>
            <a:ext cx="1934461" cy="745609"/>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1" name="Shape 491"/>
        <p:cNvGrpSpPr/>
        <p:nvPr/>
      </p:nvGrpSpPr>
      <p:grpSpPr>
        <a:xfrm>
          <a:off x="0" y="0"/>
          <a:ext cx="0" cy="0"/>
          <a:chOff x="0" y="0"/>
          <a:chExt cx="0" cy="0"/>
        </a:xfrm>
      </p:grpSpPr>
      <p:sp>
        <p:nvSpPr>
          <p:cNvPr id="492" name="Google Shape;492;p33"/>
          <p:cNvSpPr txBox="1"/>
          <p:nvPr>
            <p:ph type="title"/>
          </p:nvPr>
        </p:nvSpPr>
        <p:spPr>
          <a:xfrm>
            <a:off x="421616" y="75544"/>
            <a:ext cx="8273700" cy="813300"/>
          </a:xfrm>
          <a:prstGeom prst="rect">
            <a:avLst/>
          </a:prstGeom>
          <a:noFill/>
          <a:ln>
            <a:noFill/>
          </a:ln>
        </p:spPr>
        <p:txBody>
          <a:bodyPr anchorCtr="0" anchor="t" bIns="34275" lIns="68575" spcFirstLastPara="1" rIns="68575" wrap="square" tIns="34275">
            <a:noAutofit/>
          </a:bodyPr>
          <a:lstStyle/>
          <a:p>
            <a:pPr indent="0" lvl="0" marL="0" rtl="0" algn="l">
              <a:lnSpc>
                <a:spcPct val="90000"/>
              </a:lnSpc>
              <a:spcBef>
                <a:spcPts val="0"/>
              </a:spcBef>
              <a:spcAft>
                <a:spcPts val="0"/>
              </a:spcAft>
              <a:buSzPts val="3300"/>
              <a:buNone/>
            </a:pPr>
            <a:r>
              <a:rPr lang="en-US" sz="3100">
                <a:solidFill>
                  <a:srgbClr val="002060"/>
                </a:solidFill>
              </a:rPr>
              <a:t>Factores Limitantes</a:t>
            </a:r>
            <a:endParaRPr sz="3100">
              <a:solidFill>
                <a:srgbClr val="002060"/>
              </a:solidFill>
            </a:endParaRPr>
          </a:p>
          <a:p>
            <a:pPr indent="0" lvl="0" marL="0" rtl="0" algn="l">
              <a:lnSpc>
                <a:spcPct val="90000"/>
              </a:lnSpc>
              <a:spcBef>
                <a:spcPts val="0"/>
              </a:spcBef>
              <a:spcAft>
                <a:spcPts val="0"/>
              </a:spcAft>
              <a:buSzPts val="3300"/>
              <a:buNone/>
            </a:pPr>
            <a:r>
              <a:rPr lang="en-US" sz="1100">
                <a:solidFill>
                  <a:srgbClr val="002060"/>
                </a:solidFill>
              </a:rPr>
              <a:t> </a:t>
            </a:r>
            <a:r>
              <a:rPr lang="en-US" sz="1800">
                <a:solidFill>
                  <a:srgbClr val="002060"/>
                </a:solidFill>
              </a:rPr>
              <a:t>Laboratorios Gastronómicos</a:t>
            </a:r>
            <a:endParaRPr sz="1100">
              <a:solidFill>
                <a:srgbClr val="002060"/>
              </a:solidFill>
            </a:endParaRPr>
          </a:p>
        </p:txBody>
      </p:sp>
      <p:sp>
        <p:nvSpPr>
          <p:cNvPr id="493" name="Google Shape;493;p33"/>
          <p:cNvSpPr txBox="1"/>
          <p:nvPr>
            <p:ph idx="1" type="body"/>
          </p:nvPr>
        </p:nvSpPr>
        <p:spPr>
          <a:xfrm>
            <a:off x="421616" y="1495344"/>
            <a:ext cx="8273700" cy="3004425"/>
          </a:xfrm>
          <a:prstGeom prst="rect">
            <a:avLst/>
          </a:prstGeom>
          <a:noFill/>
          <a:ln>
            <a:noFill/>
          </a:ln>
        </p:spPr>
        <p:txBody>
          <a:bodyPr anchorCtr="0" anchor="t" bIns="34275" lIns="68575" spcFirstLastPara="1" rIns="68575" wrap="square" tIns="34275">
            <a:noAutofit/>
          </a:bodyPr>
          <a:lstStyle/>
          <a:p>
            <a:pPr indent="-247650" lvl="0" marL="254000" rtl="0" algn="l">
              <a:lnSpc>
                <a:spcPct val="90000"/>
              </a:lnSpc>
              <a:spcBef>
                <a:spcPts val="800"/>
              </a:spcBef>
              <a:spcAft>
                <a:spcPts val="0"/>
              </a:spcAft>
              <a:buSzPts val="2100"/>
              <a:buChar char="•"/>
            </a:pPr>
            <a:r>
              <a:rPr b="1" lang="en-US" sz="2000">
                <a:solidFill>
                  <a:srgbClr val="002060"/>
                </a:solidFill>
              </a:rPr>
              <a:t>Falta de accesibilidad  de los productos por estacionalidad o niveles bajos de producción (Siguiente punto).</a:t>
            </a:r>
            <a:endParaRPr b="1" sz="2000">
              <a:solidFill>
                <a:srgbClr val="002060"/>
              </a:solidFill>
            </a:endParaRPr>
          </a:p>
          <a:p>
            <a:pPr indent="-247650" lvl="0" marL="254000" rtl="0" algn="l">
              <a:lnSpc>
                <a:spcPct val="90000"/>
              </a:lnSpc>
              <a:spcBef>
                <a:spcPts val="800"/>
              </a:spcBef>
              <a:spcAft>
                <a:spcPts val="0"/>
              </a:spcAft>
              <a:buSzPts val="2100"/>
              <a:buChar char="•"/>
            </a:pPr>
            <a:r>
              <a:rPr b="1" lang="en-US" sz="2000">
                <a:solidFill>
                  <a:srgbClr val="002060"/>
                </a:solidFill>
              </a:rPr>
              <a:t>Falta de recursos para lograr una mayor impacto mediático.</a:t>
            </a:r>
            <a:endParaRPr b="1" sz="2000">
              <a:solidFill>
                <a:srgbClr val="002060"/>
              </a:solidFill>
            </a:endParaRPr>
          </a:p>
          <a:p>
            <a:pPr indent="-247650" lvl="0" marL="254000" rtl="0" algn="l">
              <a:lnSpc>
                <a:spcPct val="90000"/>
              </a:lnSpc>
              <a:spcBef>
                <a:spcPts val="800"/>
              </a:spcBef>
              <a:spcAft>
                <a:spcPts val="0"/>
              </a:spcAft>
              <a:buSzPts val="2100"/>
              <a:buChar char="•"/>
            </a:pPr>
            <a:r>
              <a:rPr b="1" lang="en-US" sz="2000">
                <a:solidFill>
                  <a:srgbClr val="002060"/>
                </a:solidFill>
              </a:rPr>
              <a:t>No continuidad del liderazgo en la coordinación por coyuntura política gremial, situación económica del sector y del país.</a:t>
            </a:r>
            <a:endParaRPr b="1" sz="2000">
              <a:solidFill>
                <a:srgbClr val="002060"/>
              </a:solidFill>
            </a:endParaRPr>
          </a:p>
          <a:p>
            <a:pPr indent="0" lvl="0" marL="0" rtl="0" algn="l">
              <a:lnSpc>
                <a:spcPct val="90000"/>
              </a:lnSpc>
              <a:spcBef>
                <a:spcPts val="800"/>
              </a:spcBef>
              <a:spcAft>
                <a:spcPts val="0"/>
              </a:spcAft>
              <a:buSzPts val="2100"/>
              <a:buNone/>
            </a:pPr>
            <a:r>
              <a:t/>
            </a:r>
            <a:endParaRPr sz="1500"/>
          </a:p>
        </p:txBody>
      </p:sp>
      <p:pic>
        <p:nvPicPr>
          <p:cNvPr descr="C:\Users\User\Downloads\Logo FUCOGA Horizontal-Transparente.png" id="494" name="Google Shape;494;p33"/>
          <p:cNvPicPr preferRelativeResize="0"/>
          <p:nvPr/>
        </p:nvPicPr>
        <p:blipFill rotWithShape="1">
          <a:blip r:embed="rId3">
            <a:alphaModFix/>
          </a:blip>
          <a:srcRect b="0" l="0" r="0" t="0"/>
          <a:stretch/>
        </p:blipFill>
        <p:spPr>
          <a:xfrm>
            <a:off x="493429" y="4265885"/>
            <a:ext cx="1934461" cy="745609"/>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8" name="Shape 498"/>
        <p:cNvGrpSpPr/>
        <p:nvPr/>
      </p:nvGrpSpPr>
      <p:grpSpPr>
        <a:xfrm>
          <a:off x="0" y="0"/>
          <a:ext cx="0" cy="0"/>
          <a:chOff x="0" y="0"/>
          <a:chExt cx="0" cy="0"/>
        </a:xfrm>
      </p:grpSpPr>
      <p:sp>
        <p:nvSpPr>
          <p:cNvPr id="499" name="Google Shape;499;p34"/>
          <p:cNvSpPr txBox="1"/>
          <p:nvPr>
            <p:ph type="title"/>
          </p:nvPr>
        </p:nvSpPr>
        <p:spPr>
          <a:xfrm>
            <a:off x="421616" y="273844"/>
            <a:ext cx="8273811" cy="813085"/>
          </a:xfrm>
          <a:prstGeom prst="rect">
            <a:avLst/>
          </a:prstGeom>
          <a:noFill/>
          <a:ln>
            <a:noFill/>
          </a:ln>
        </p:spPr>
        <p:txBody>
          <a:bodyPr anchorCtr="0" anchor="t" bIns="34275" lIns="68575" spcFirstLastPara="1" rIns="68575" wrap="square" tIns="34275">
            <a:noAutofit/>
          </a:bodyPr>
          <a:lstStyle/>
          <a:p>
            <a:pPr indent="0" lvl="0" marL="0" marR="0" rtl="0" algn="l">
              <a:lnSpc>
                <a:spcPct val="90000"/>
              </a:lnSpc>
              <a:spcBef>
                <a:spcPts val="0"/>
              </a:spcBef>
              <a:spcAft>
                <a:spcPts val="0"/>
              </a:spcAft>
              <a:buClr>
                <a:srgbClr val="7F7F7F"/>
              </a:buClr>
              <a:buSzPts val="3300"/>
              <a:buFont typeface="Calibri"/>
              <a:buNone/>
            </a:pPr>
            <a:r>
              <a:rPr lang="en-US" sz="3100">
                <a:solidFill>
                  <a:srgbClr val="002060"/>
                </a:solidFill>
              </a:rPr>
              <a:t>Resultados de la experiencia</a:t>
            </a:r>
            <a:endParaRPr sz="3100">
              <a:solidFill>
                <a:srgbClr val="002060"/>
              </a:solidFill>
            </a:endParaRPr>
          </a:p>
          <a:p>
            <a:pPr indent="0" lvl="0" marL="0" marR="0" rtl="0" algn="l">
              <a:lnSpc>
                <a:spcPct val="90000"/>
              </a:lnSpc>
              <a:spcBef>
                <a:spcPts val="0"/>
              </a:spcBef>
              <a:spcAft>
                <a:spcPts val="0"/>
              </a:spcAft>
              <a:buClr>
                <a:srgbClr val="7F7F7F"/>
              </a:buClr>
              <a:buSzPts val="3300"/>
              <a:buFont typeface="Calibri"/>
              <a:buNone/>
            </a:pPr>
            <a:r>
              <a:rPr lang="en-US" sz="1100">
                <a:solidFill>
                  <a:srgbClr val="002060"/>
                </a:solidFill>
              </a:rPr>
              <a:t> </a:t>
            </a:r>
            <a:r>
              <a:rPr lang="en-US" sz="1800">
                <a:solidFill>
                  <a:srgbClr val="002060"/>
                </a:solidFill>
              </a:rPr>
              <a:t>Laboratorios Gastronómicos</a:t>
            </a:r>
            <a:endParaRPr sz="1100">
              <a:solidFill>
                <a:srgbClr val="002060"/>
              </a:solidFill>
            </a:endParaRPr>
          </a:p>
        </p:txBody>
      </p:sp>
      <p:sp>
        <p:nvSpPr>
          <p:cNvPr id="500" name="Google Shape;500;p34"/>
          <p:cNvSpPr txBox="1"/>
          <p:nvPr>
            <p:ph idx="1" type="body"/>
          </p:nvPr>
        </p:nvSpPr>
        <p:spPr>
          <a:xfrm>
            <a:off x="421616" y="1369219"/>
            <a:ext cx="8273811" cy="3004374"/>
          </a:xfrm>
          <a:prstGeom prst="rect">
            <a:avLst/>
          </a:prstGeom>
          <a:noFill/>
          <a:ln>
            <a:noFill/>
          </a:ln>
        </p:spPr>
        <p:txBody>
          <a:bodyPr anchorCtr="0" anchor="t" bIns="34275" lIns="68575" spcFirstLastPara="1" rIns="68575" wrap="square" tIns="34275">
            <a:noAutofit/>
          </a:bodyPr>
          <a:lstStyle/>
          <a:p>
            <a:pPr indent="-298450" lvl="0" marL="342900" marR="0" rtl="0" algn="l">
              <a:lnSpc>
                <a:spcPct val="90000"/>
              </a:lnSpc>
              <a:spcBef>
                <a:spcPts val="800"/>
              </a:spcBef>
              <a:spcAft>
                <a:spcPts val="0"/>
              </a:spcAft>
              <a:buClr>
                <a:srgbClr val="7F7F7F"/>
              </a:buClr>
              <a:buSzPts val="2100"/>
              <a:buFont typeface="Arial"/>
              <a:buChar char="•"/>
            </a:pPr>
            <a:r>
              <a:rPr b="1" lang="en-US" sz="2000">
                <a:solidFill>
                  <a:srgbClr val="002060"/>
                </a:solidFill>
              </a:rPr>
              <a:t>Se sensibilizó a más de 200,000 personas  </a:t>
            </a:r>
            <a:endParaRPr b="1" sz="2000">
              <a:solidFill>
                <a:srgbClr val="002060"/>
              </a:solidFill>
            </a:endParaRPr>
          </a:p>
          <a:p>
            <a:pPr indent="-298450" lvl="0" marL="342900" rtl="0" algn="l">
              <a:lnSpc>
                <a:spcPct val="90000"/>
              </a:lnSpc>
              <a:spcBef>
                <a:spcPts val="800"/>
              </a:spcBef>
              <a:spcAft>
                <a:spcPts val="0"/>
              </a:spcAft>
              <a:buSzPts val="2100"/>
              <a:buChar char="•"/>
            </a:pPr>
            <a:r>
              <a:rPr b="1" lang="en-US" sz="2000">
                <a:solidFill>
                  <a:srgbClr val="002060"/>
                </a:solidFill>
              </a:rPr>
              <a:t>Se </a:t>
            </a:r>
            <a:r>
              <a:rPr b="1" lang="en-US" sz="2000">
                <a:solidFill>
                  <a:srgbClr val="002060"/>
                </a:solidFill>
              </a:rPr>
              <a:t>logró</a:t>
            </a:r>
            <a:r>
              <a:rPr b="1" lang="en-US" sz="2000">
                <a:solidFill>
                  <a:srgbClr val="002060"/>
                </a:solidFill>
              </a:rPr>
              <a:t> la participación de más de 150  restaurantes que no incluían este tipo de oferta en su menú</a:t>
            </a:r>
            <a:endParaRPr/>
          </a:p>
          <a:p>
            <a:pPr indent="-298450" lvl="0" marL="342900" marR="0" rtl="0" algn="l">
              <a:lnSpc>
                <a:spcPct val="90000"/>
              </a:lnSpc>
              <a:spcBef>
                <a:spcPts val="800"/>
              </a:spcBef>
              <a:spcAft>
                <a:spcPts val="0"/>
              </a:spcAft>
              <a:buClr>
                <a:srgbClr val="7F7F7F"/>
              </a:buClr>
              <a:buSzPts val="2100"/>
              <a:buFont typeface="Arial"/>
              <a:buChar char="•"/>
            </a:pPr>
            <a:r>
              <a:rPr b="1" lang="en-US" sz="2000">
                <a:solidFill>
                  <a:srgbClr val="002060"/>
                </a:solidFill>
              </a:rPr>
              <a:t>Se </a:t>
            </a:r>
            <a:r>
              <a:rPr b="1" lang="en-US" sz="2000">
                <a:solidFill>
                  <a:srgbClr val="002060"/>
                </a:solidFill>
              </a:rPr>
              <a:t>revitalizó</a:t>
            </a:r>
            <a:r>
              <a:rPr b="1" lang="en-US" sz="2000">
                <a:solidFill>
                  <a:srgbClr val="002060"/>
                </a:solidFill>
              </a:rPr>
              <a:t> la alimentación sostenible y saludable con plantas nativas</a:t>
            </a:r>
            <a:endParaRPr b="1" sz="2000">
              <a:solidFill>
                <a:srgbClr val="002060"/>
              </a:solidFill>
            </a:endParaRPr>
          </a:p>
          <a:p>
            <a:pPr indent="-298450" lvl="0" marL="342900" marR="0" rtl="0" algn="l">
              <a:lnSpc>
                <a:spcPct val="90000"/>
              </a:lnSpc>
              <a:spcBef>
                <a:spcPts val="800"/>
              </a:spcBef>
              <a:spcAft>
                <a:spcPts val="0"/>
              </a:spcAft>
              <a:buClr>
                <a:srgbClr val="7F7F7F"/>
              </a:buClr>
              <a:buSzPts val="2100"/>
              <a:buFont typeface="Arial"/>
              <a:buChar char="•"/>
            </a:pPr>
            <a:r>
              <a:rPr b="1" lang="en-US" sz="2000">
                <a:solidFill>
                  <a:srgbClr val="002060"/>
                </a:solidFill>
              </a:rPr>
              <a:t>Se dio acceso de la oferta a todos los segmentos de la población (Cafeterías populares, restaurantes informales, semiformales y formales)    </a:t>
            </a:r>
            <a:endParaRPr b="1" sz="2000">
              <a:solidFill>
                <a:srgbClr val="002060"/>
              </a:solidFill>
            </a:endParaRPr>
          </a:p>
          <a:p>
            <a:pPr indent="-298450" lvl="0" marL="342900" marR="0" rtl="0" algn="l">
              <a:lnSpc>
                <a:spcPct val="90000"/>
              </a:lnSpc>
              <a:spcBef>
                <a:spcPts val="800"/>
              </a:spcBef>
              <a:spcAft>
                <a:spcPts val="0"/>
              </a:spcAft>
              <a:buClr>
                <a:srgbClr val="7F7F7F"/>
              </a:buClr>
              <a:buSzPts val="2100"/>
              <a:buFont typeface="Arial"/>
              <a:buChar char="•"/>
            </a:pPr>
            <a:r>
              <a:rPr b="1" lang="en-US" sz="2000">
                <a:solidFill>
                  <a:srgbClr val="002060"/>
                </a:solidFill>
              </a:rPr>
              <a:t>Se </a:t>
            </a:r>
            <a:r>
              <a:rPr b="1" lang="en-US" sz="2000">
                <a:solidFill>
                  <a:srgbClr val="002060"/>
                </a:solidFill>
              </a:rPr>
              <a:t>mejoró</a:t>
            </a:r>
            <a:r>
              <a:rPr b="1" lang="en-US" sz="2000">
                <a:solidFill>
                  <a:srgbClr val="002060"/>
                </a:solidFill>
              </a:rPr>
              <a:t> la oferta de alimentos creativos y saludables </a:t>
            </a:r>
            <a:endParaRPr b="1" sz="2000">
              <a:solidFill>
                <a:srgbClr val="002060"/>
              </a:solidFill>
            </a:endParaRPr>
          </a:p>
          <a:p>
            <a:pPr indent="-298450" lvl="0" marL="342900" marR="0" rtl="0" algn="l">
              <a:lnSpc>
                <a:spcPct val="90000"/>
              </a:lnSpc>
              <a:spcBef>
                <a:spcPts val="800"/>
              </a:spcBef>
              <a:spcAft>
                <a:spcPts val="0"/>
              </a:spcAft>
              <a:buClr>
                <a:srgbClr val="7F7F7F"/>
              </a:buClr>
              <a:buSzPts val="2100"/>
              <a:buFont typeface="Arial"/>
              <a:buChar char="•"/>
            </a:pPr>
            <a:r>
              <a:rPr b="1" lang="en-US" sz="2000">
                <a:solidFill>
                  <a:srgbClr val="002060"/>
                </a:solidFill>
              </a:rPr>
              <a:t>Se promovió el encadenamientos productivos Un mínimo de 500 entre productores y consumidores)</a:t>
            </a:r>
            <a:endParaRPr b="1" sz="2000">
              <a:solidFill>
                <a:srgbClr val="002060"/>
              </a:solidFill>
            </a:endParaRPr>
          </a:p>
          <a:p>
            <a:pPr indent="-298450" lvl="0" marL="342900" marR="0" rtl="0" algn="l">
              <a:lnSpc>
                <a:spcPct val="90000"/>
              </a:lnSpc>
              <a:spcBef>
                <a:spcPts val="800"/>
              </a:spcBef>
              <a:spcAft>
                <a:spcPts val="0"/>
              </a:spcAft>
              <a:buClr>
                <a:srgbClr val="7F7F7F"/>
              </a:buClr>
              <a:buSzPts val="2100"/>
              <a:buFont typeface="Arial"/>
              <a:buChar char="•"/>
            </a:pPr>
            <a:r>
              <a:rPr lang="en-US" sz="1100"/>
              <a:t>  </a:t>
            </a:r>
            <a:endParaRPr sz="1100"/>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4" name="Shape 504"/>
        <p:cNvGrpSpPr/>
        <p:nvPr/>
      </p:nvGrpSpPr>
      <p:grpSpPr>
        <a:xfrm>
          <a:off x="0" y="0"/>
          <a:ext cx="0" cy="0"/>
          <a:chOff x="0" y="0"/>
          <a:chExt cx="0" cy="0"/>
        </a:xfrm>
      </p:grpSpPr>
      <p:sp>
        <p:nvSpPr>
          <p:cNvPr id="505" name="Google Shape;505;p35"/>
          <p:cNvSpPr txBox="1"/>
          <p:nvPr>
            <p:ph type="title"/>
          </p:nvPr>
        </p:nvSpPr>
        <p:spPr>
          <a:xfrm>
            <a:off x="421616" y="273844"/>
            <a:ext cx="8273811" cy="813085"/>
          </a:xfrm>
          <a:prstGeom prst="rect">
            <a:avLst/>
          </a:prstGeom>
          <a:noFill/>
          <a:ln>
            <a:noFill/>
          </a:ln>
        </p:spPr>
        <p:txBody>
          <a:bodyPr anchorCtr="0" anchor="t" bIns="34275" lIns="68575" spcFirstLastPara="1" rIns="68575" wrap="square" tIns="34275">
            <a:noAutofit/>
          </a:bodyPr>
          <a:lstStyle/>
          <a:p>
            <a:pPr indent="0" lvl="0" marL="0" marR="0" rtl="0" algn="l">
              <a:lnSpc>
                <a:spcPct val="90000"/>
              </a:lnSpc>
              <a:spcBef>
                <a:spcPts val="0"/>
              </a:spcBef>
              <a:spcAft>
                <a:spcPts val="0"/>
              </a:spcAft>
              <a:buClr>
                <a:srgbClr val="7F7F7F"/>
              </a:buClr>
              <a:buSzPts val="3300"/>
              <a:buFont typeface="Calibri"/>
              <a:buNone/>
            </a:pPr>
            <a:r>
              <a:rPr lang="en-US" sz="3100">
                <a:solidFill>
                  <a:srgbClr val="002060"/>
                </a:solidFill>
              </a:rPr>
              <a:t>Resultados de la experiencia</a:t>
            </a:r>
            <a:r>
              <a:rPr lang="en-US" sz="1100">
                <a:solidFill>
                  <a:srgbClr val="002060"/>
                </a:solidFill>
              </a:rPr>
              <a:t> </a:t>
            </a:r>
            <a:endParaRPr sz="1100">
              <a:solidFill>
                <a:srgbClr val="002060"/>
              </a:solidFill>
            </a:endParaRPr>
          </a:p>
          <a:p>
            <a:pPr indent="0" lvl="0" marL="0" rtl="0" algn="l">
              <a:lnSpc>
                <a:spcPct val="90000"/>
              </a:lnSpc>
              <a:spcBef>
                <a:spcPts val="0"/>
              </a:spcBef>
              <a:spcAft>
                <a:spcPts val="0"/>
              </a:spcAft>
              <a:buClr>
                <a:schemeClr val="dk1"/>
              </a:buClr>
              <a:buSzPts val="3300"/>
              <a:buFont typeface="Arial"/>
              <a:buNone/>
            </a:pPr>
            <a:r>
              <a:rPr lang="en-US" sz="1800">
                <a:solidFill>
                  <a:srgbClr val="002060"/>
                </a:solidFill>
              </a:rPr>
              <a:t>Laboratorios Gastronómicos</a:t>
            </a:r>
            <a:endParaRPr sz="1100">
              <a:solidFill>
                <a:srgbClr val="002060"/>
              </a:solidFill>
            </a:endParaRPr>
          </a:p>
        </p:txBody>
      </p:sp>
      <p:sp>
        <p:nvSpPr>
          <p:cNvPr id="506" name="Google Shape;506;p35"/>
          <p:cNvSpPr txBox="1"/>
          <p:nvPr>
            <p:ph idx="1" type="body"/>
          </p:nvPr>
        </p:nvSpPr>
        <p:spPr>
          <a:xfrm>
            <a:off x="421616" y="1369219"/>
            <a:ext cx="8273811" cy="3004374"/>
          </a:xfrm>
          <a:prstGeom prst="rect">
            <a:avLst/>
          </a:prstGeom>
          <a:noFill/>
          <a:ln>
            <a:noFill/>
          </a:ln>
        </p:spPr>
        <p:txBody>
          <a:bodyPr anchorCtr="0" anchor="t" bIns="34275" lIns="68575" spcFirstLastPara="1" rIns="68575" wrap="square" tIns="34275">
            <a:noAutofit/>
          </a:bodyPr>
          <a:lstStyle/>
          <a:p>
            <a:pPr indent="-298450" lvl="0" marL="342900" rtl="0" algn="l">
              <a:lnSpc>
                <a:spcPct val="90000"/>
              </a:lnSpc>
              <a:spcBef>
                <a:spcPts val="800"/>
              </a:spcBef>
              <a:spcAft>
                <a:spcPts val="0"/>
              </a:spcAft>
              <a:buSzPts val="2100"/>
              <a:buChar char="•"/>
            </a:pPr>
            <a:r>
              <a:rPr b="1" lang="en-US" sz="2000">
                <a:solidFill>
                  <a:srgbClr val="002060"/>
                </a:solidFill>
              </a:rPr>
              <a:t>Se </a:t>
            </a:r>
            <a:r>
              <a:rPr b="1" lang="en-US" sz="2000">
                <a:solidFill>
                  <a:srgbClr val="002060"/>
                </a:solidFill>
              </a:rPr>
              <a:t>logró</a:t>
            </a:r>
            <a:r>
              <a:rPr b="1" lang="en-US" sz="2000">
                <a:solidFill>
                  <a:srgbClr val="002060"/>
                </a:solidFill>
              </a:rPr>
              <a:t> la participación de más de 150  restaurantes que no incluían este tipo de oferta en su menú</a:t>
            </a:r>
            <a:endParaRPr b="1" sz="2000">
              <a:solidFill>
                <a:srgbClr val="002060"/>
              </a:solidFill>
            </a:endParaRPr>
          </a:p>
          <a:p>
            <a:pPr indent="-298450" lvl="0" marL="342900" marR="0" rtl="0" algn="l">
              <a:lnSpc>
                <a:spcPct val="90000"/>
              </a:lnSpc>
              <a:spcBef>
                <a:spcPts val="800"/>
              </a:spcBef>
              <a:spcAft>
                <a:spcPts val="0"/>
              </a:spcAft>
              <a:buClr>
                <a:srgbClr val="7F7F7F"/>
              </a:buClr>
              <a:buSzPts val="2100"/>
              <a:buFont typeface="Arial"/>
              <a:buChar char="•"/>
            </a:pPr>
            <a:r>
              <a:rPr b="1" lang="en-US" sz="2000">
                <a:solidFill>
                  <a:srgbClr val="002060"/>
                </a:solidFill>
              </a:rPr>
              <a:t>Se validó  el  interés en un sector de la población por una alimentación con identidad, y de innovación con productos locales (Plantas Nativas), más que una alimentación saludable como mensaje de entrada</a:t>
            </a:r>
            <a:endParaRPr b="1" sz="2000">
              <a:solidFill>
                <a:srgbClr val="002060"/>
              </a:solidFill>
            </a:endParaRPr>
          </a:p>
          <a:p>
            <a:pPr indent="-298450" lvl="0" marL="342900" marR="0" rtl="0" algn="l">
              <a:lnSpc>
                <a:spcPct val="90000"/>
              </a:lnSpc>
              <a:spcBef>
                <a:spcPts val="800"/>
              </a:spcBef>
              <a:spcAft>
                <a:spcPts val="0"/>
              </a:spcAft>
              <a:buClr>
                <a:srgbClr val="7F7F7F"/>
              </a:buClr>
              <a:buSzPts val="2100"/>
              <a:buFont typeface="Arial"/>
              <a:buChar char="•"/>
            </a:pPr>
            <a:r>
              <a:rPr b="1" lang="en-US" sz="2000">
                <a:solidFill>
                  <a:srgbClr val="002060"/>
                </a:solidFill>
              </a:rPr>
              <a:t>Se sensibilizó y capacitó al gremio de restaurantes sobre la inclusión de plantas nativas en el menú de forma permanente</a:t>
            </a:r>
            <a:endParaRPr b="1" sz="2000">
              <a:solidFill>
                <a:srgbClr val="002060"/>
              </a:solidFill>
            </a:endParaRPr>
          </a:p>
          <a:p>
            <a:pPr indent="-298450" lvl="0" marL="342900" marR="0" rtl="0" algn="l">
              <a:lnSpc>
                <a:spcPct val="90000"/>
              </a:lnSpc>
              <a:spcBef>
                <a:spcPts val="800"/>
              </a:spcBef>
              <a:spcAft>
                <a:spcPts val="0"/>
              </a:spcAft>
              <a:buClr>
                <a:srgbClr val="7F7F7F"/>
              </a:buClr>
              <a:buSzPts val="2100"/>
              <a:buFont typeface="Arial"/>
              <a:buChar char="•"/>
            </a:pPr>
            <a:r>
              <a:rPr b="1" lang="en-US" sz="2000">
                <a:solidFill>
                  <a:srgbClr val="002060"/>
                </a:solidFill>
              </a:rPr>
              <a:t>Se logró un fortalecimiento de las relaciones multisectoriales  a nivel nacional</a:t>
            </a:r>
            <a:endParaRPr b="1" sz="2000">
              <a:solidFill>
                <a:srgbClr val="002060"/>
              </a:solidFill>
            </a:endParaRPr>
          </a:p>
          <a:p>
            <a:pPr indent="-165100" lvl="0" marL="342900" marR="0" rtl="0" algn="l">
              <a:lnSpc>
                <a:spcPct val="90000"/>
              </a:lnSpc>
              <a:spcBef>
                <a:spcPts val="800"/>
              </a:spcBef>
              <a:spcAft>
                <a:spcPts val="0"/>
              </a:spcAft>
              <a:buClr>
                <a:srgbClr val="7F7F7F"/>
              </a:buClr>
              <a:buSzPts val="2100"/>
              <a:buFont typeface="Arial"/>
              <a:buNone/>
            </a:pPr>
            <a:r>
              <a:t/>
            </a:r>
            <a:endParaRPr b="1" sz="1500">
              <a:solidFill>
                <a:srgbClr val="002060"/>
              </a:solidFill>
            </a:endParaRPr>
          </a:p>
        </p:txBody>
      </p:sp>
      <p:pic>
        <p:nvPicPr>
          <p:cNvPr descr="C:\Users\User\Downloads\Logo FUCOGA Horizontal-Transparente.png" id="507" name="Google Shape;507;p35"/>
          <p:cNvPicPr preferRelativeResize="0"/>
          <p:nvPr/>
        </p:nvPicPr>
        <p:blipFill rotWithShape="1">
          <a:blip r:embed="rId3">
            <a:alphaModFix/>
          </a:blip>
          <a:srcRect b="0" l="0" r="0" t="0"/>
          <a:stretch/>
        </p:blipFill>
        <p:spPr>
          <a:xfrm>
            <a:off x="493429" y="4265885"/>
            <a:ext cx="1934461" cy="745609"/>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1" name="Shape 511"/>
        <p:cNvGrpSpPr/>
        <p:nvPr/>
      </p:nvGrpSpPr>
      <p:grpSpPr>
        <a:xfrm>
          <a:off x="0" y="0"/>
          <a:ext cx="0" cy="0"/>
          <a:chOff x="0" y="0"/>
          <a:chExt cx="0" cy="0"/>
        </a:xfrm>
      </p:grpSpPr>
      <p:sp>
        <p:nvSpPr>
          <p:cNvPr id="512" name="Google Shape;512;p36"/>
          <p:cNvSpPr txBox="1"/>
          <p:nvPr>
            <p:ph type="title"/>
          </p:nvPr>
        </p:nvSpPr>
        <p:spPr>
          <a:xfrm>
            <a:off x="421616" y="273844"/>
            <a:ext cx="8273700" cy="813300"/>
          </a:xfrm>
          <a:prstGeom prst="rect">
            <a:avLst/>
          </a:prstGeom>
          <a:noFill/>
          <a:ln>
            <a:noFill/>
          </a:ln>
        </p:spPr>
        <p:txBody>
          <a:bodyPr anchorCtr="0" anchor="t" bIns="34275" lIns="68575" spcFirstLastPara="1" rIns="68575" wrap="square" tIns="34275">
            <a:noAutofit/>
          </a:bodyPr>
          <a:lstStyle/>
          <a:p>
            <a:pPr indent="0" lvl="0" marL="0" rtl="0" algn="l">
              <a:lnSpc>
                <a:spcPct val="90000"/>
              </a:lnSpc>
              <a:spcBef>
                <a:spcPts val="0"/>
              </a:spcBef>
              <a:spcAft>
                <a:spcPts val="0"/>
              </a:spcAft>
              <a:buSzPts val="3300"/>
              <a:buNone/>
            </a:pPr>
            <a:r>
              <a:rPr lang="en-US" sz="3100">
                <a:solidFill>
                  <a:srgbClr val="002060"/>
                </a:solidFill>
              </a:rPr>
              <a:t>Lecciones aprendidas de la Experiencia </a:t>
            </a:r>
            <a:endParaRPr sz="3100">
              <a:solidFill>
                <a:srgbClr val="002060"/>
              </a:solidFill>
            </a:endParaRPr>
          </a:p>
          <a:p>
            <a:pPr indent="0" lvl="0" marL="0" rtl="0" algn="l">
              <a:lnSpc>
                <a:spcPct val="90000"/>
              </a:lnSpc>
              <a:spcBef>
                <a:spcPts val="0"/>
              </a:spcBef>
              <a:spcAft>
                <a:spcPts val="0"/>
              </a:spcAft>
              <a:buSzPts val="3300"/>
              <a:buNone/>
            </a:pPr>
            <a:r>
              <a:rPr lang="en-US" sz="1800">
                <a:solidFill>
                  <a:srgbClr val="002060"/>
                </a:solidFill>
              </a:rPr>
              <a:t>Laboratorios Gastronómicos </a:t>
            </a:r>
            <a:endParaRPr sz="1800">
              <a:solidFill>
                <a:srgbClr val="002060"/>
              </a:solidFill>
            </a:endParaRPr>
          </a:p>
        </p:txBody>
      </p:sp>
      <p:sp>
        <p:nvSpPr>
          <p:cNvPr id="513" name="Google Shape;513;p36"/>
          <p:cNvSpPr txBox="1"/>
          <p:nvPr>
            <p:ph idx="1" type="body"/>
          </p:nvPr>
        </p:nvSpPr>
        <p:spPr>
          <a:xfrm>
            <a:off x="421616" y="1191089"/>
            <a:ext cx="8273700" cy="3004500"/>
          </a:xfrm>
          <a:prstGeom prst="rect">
            <a:avLst/>
          </a:prstGeom>
          <a:noFill/>
          <a:ln>
            <a:noFill/>
          </a:ln>
        </p:spPr>
        <p:txBody>
          <a:bodyPr anchorCtr="0" anchor="t" bIns="34275" lIns="68575" spcFirstLastPara="1" rIns="68575" wrap="square" tIns="34275">
            <a:noAutofit/>
          </a:bodyPr>
          <a:lstStyle/>
          <a:p>
            <a:pPr indent="-247650" lvl="0" marL="254000" rtl="0" algn="l">
              <a:lnSpc>
                <a:spcPct val="90000"/>
              </a:lnSpc>
              <a:spcBef>
                <a:spcPts val="800"/>
              </a:spcBef>
              <a:spcAft>
                <a:spcPts val="0"/>
              </a:spcAft>
              <a:buSzPts val="2100"/>
              <a:buChar char="•"/>
            </a:pPr>
            <a:r>
              <a:rPr b="1" lang="en-US" sz="1600">
                <a:solidFill>
                  <a:srgbClr val="002060"/>
                </a:solidFill>
              </a:rPr>
              <a:t>Contar con un Plan Nacional como referencia como lo fue el Plan Nacional de la Gastronomía Costarricense Sostenible y Saludable, el cual cuenta con alta credibilidad ayudó a la aceptación de participar en el programa por parte de los actores       </a:t>
            </a:r>
            <a:endParaRPr b="1" sz="1600">
              <a:solidFill>
                <a:srgbClr val="002060"/>
              </a:solidFill>
            </a:endParaRPr>
          </a:p>
          <a:p>
            <a:pPr indent="-247650" lvl="0" marL="254000" rtl="0" algn="l">
              <a:lnSpc>
                <a:spcPct val="90000"/>
              </a:lnSpc>
              <a:spcBef>
                <a:spcPts val="800"/>
              </a:spcBef>
              <a:spcAft>
                <a:spcPts val="0"/>
              </a:spcAft>
              <a:buSzPts val="2100"/>
              <a:buChar char="•"/>
            </a:pPr>
            <a:r>
              <a:rPr b="1" lang="en-US" sz="1600">
                <a:solidFill>
                  <a:srgbClr val="002060"/>
                </a:solidFill>
              </a:rPr>
              <a:t>Un programa de este tipo debe de realizarse paso a paso y de forma progresiva aumentando cada año los participantes, pues da la oportunidad de crear historias de éxito y motivar a los actores </a:t>
            </a:r>
            <a:endParaRPr b="1" sz="1600">
              <a:solidFill>
                <a:srgbClr val="002060"/>
              </a:solidFill>
            </a:endParaRPr>
          </a:p>
          <a:p>
            <a:pPr indent="-247650" lvl="0" marL="254000" rtl="0" algn="l">
              <a:lnSpc>
                <a:spcPct val="90000"/>
              </a:lnSpc>
              <a:spcBef>
                <a:spcPts val="800"/>
              </a:spcBef>
              <a:spcAft>
                <a:spcPts val="0"/>
              </a:spcAft>
              <a:buSzPts val="2100"/>
              <a:buChar char="•"/>
            </a:pPr>
            <a:r>
              <a:rPr b="1" lang="en-US" sz="1600">
                <a:solidFill>
                  <a:srgbClr val="002060"/>
                </a:solidFill>
              </a:rPr>
              <a:t>Existe un alto interés en la población por el tema de la identidad cultural y de la innovación </a:t>
            </a:r>
            <a:endParaRPr b="1" sz="1600">
              <a:solidFill>
                <a:srgbClr val="002060"/>
              </a:solidFill>
            </a:endParaRPr>
          </a:p>
          <a:p>
            <a:pPr indent="-209550" lvl="0" marL="254000" rtl="0" algn="l">
              <a:lnSpc>
                <a:spcPct val="90000"/>
              </a:lnSpc>
              <a:spcBef>
                <a:spcPts val="800"/>
              </a:spcBef>
              <a:spcAft>
                <a:spcPts val="0"/>
              </a:spcAft>
              <a:buSzPts val="1500"/>
              <a:buChar char="•"/>
            </a:pPr>
            <a:r>
              <a:rPr b="1" lang="en-US" sz="1600">
                <a:solidFill>
                  <a:srgbClr val="002060"/>
                </a:solidFill>
              </a:rPr>
              <a:t>Iniciativas de este tipo deben de tener involucramiento y sensibilización de todos los actores  previamente</a:t>
            </a:r>
            <a:endParaRPr b="1" sz="1600">
              <a:solidFill>
                <a:srgbClr val="002060"/>
              </a:solidFill>
            </a:endParaRPr>
          </a:p>
          <a:p>
            <a:pPr indent="-247650" lvl="0" marL="254000" rtl="0" algn="l">
              <a:lnSpc>
                <a:spcPct val="90000"/>
              </a:lnSpc>
              <a:spcBef>
                <a:spcPts val="800"/>
              </a:spcBef>
              <a:spcAft>
                <a:spcPts val="0"/>
              </a:spcAft>
              <a:buSzPts val="2100"/>
              <a:buChar char="•"/>
            </a:pPr>
            <a:r>
              <a:rPr b="1" lang="en-US" sz="1600">
                <a:solidFill>
                  <a:srgbClr val="002060"/>
                </a:solidFill>
              </a:rPr>
              <a:t>Es necesaria la representatividad de todos los sectores, sociedad civil, academia, empresa privada y entidades del gobierno.</a:t>
            </a:r>
            <a:endParaRPr b="1" sz="1600">
              <a:solidFill>
                <a:srgbClr val="002060"/>
              </a:solidFill>
            </a:endParaRPr>
          </a:p>
        </p:txBody>
      </p:sp>
      <p:pic>
        <p:nvPicPr>
          <p:cNvPr descr="C:\Users\User\Downloads\Logo FUCOGA Horizontal-Transparente.png" id="514" name="Google Shape;514;p36"/>
          <p:cNvPicPr preferRelativeResize="0"/>
          <p:nvPr/>
        </p:nvPicPr>
        <p:blipFill rotWithShape="1">
          <a:blip r:embed="rId3">
            <a:alphaModFix/>
          </a:blip>
          <a:srcRect b="0" l="0" r="0" t="0"/>
          <a:stretch/>
        </p:blipFill>
        <p:spPr>
          <a:xfrm>
            <a:off x="493429" y="4265885"/>
            <a:ext cx="1934461" cy="745609"/>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 name="Shape 163"/>
        <p:cNvGrpSpPr/>
        <p:nvPr/>
      </p:nvGrpSpPr>
      <p:grpSpPr>
        <a:xfrm>
          <a:off x="0" y="0"/>
          <a:ext cx="0" cy="0"/>
          <a:chOff x="0" y="0"/>
          <a:chExt cx="0" cy="0"/>
        </a:xfrm>
      </p:grpSpPr>
      <p:sp>
        <p:nvSpPr>
          <p:cNvPr id="164" name="Google Shape;164;gabe3783e2f_3_11"/>
          <p:cNvSpPr txBox="1"/>
          <p:nvPr>
            <p:ph type="title"/>
          </p:nvPr>
        </p:nvSpPr>
        <p:spPr>
          <a:xfrm>
            <a:off x="1604030" y="163485"/>
            <a:ext cx="8273700" cy="813000"/>
          </a:xfrm>
          <a:prstGeom prst="rect">
            <a:avLst/>
          </a:prstGeom>
          <a:noFill/>
          <a:ln>
            <a:noFill/>
          </a:ln>
        </p:spPr>
        <p:txBody>
          <a:bodyPr anchorCtr="0" anchor="t" bIns="34275" lIns="68575" spcFirstLastPara="1" rIns="68575" wrap="square" tIns="34275">
            <a:noAutofit/>
          </a:bodyPr>
          <a:lstStyle/>
          <a:p>
            <a:pPr indent="0" lvl="0" marL="0" rtl="0" algn="ctr">
              <a:lnSpc>
                <a:spcPct val="90000"/>
              </a:lnSpc>
              <a:spcBef>
                <a:spcPts val="0"/>
              </a:spcBef>
              <a:spcAft>
                <a:spcPts val="0"/>
              </a:spcAft>
              <a:buSzPts val="3300"/>
              <a:buNone/>
            </a:pPr>
            <a:r>
              <a:rPr lang="en-US" sz="2800">
                <a:solidFill>
                  <a:srgbClr val="002060"/>
                </a:solidFill>
              </a:rPr>
              <a:t>Cifras y características </a:t>
            </a:r>
            <a:br>
              <a:rPr lang="en-US" sz="2800">
                <a:solidFill>
                  <a:srgbClr val="002060"/>
                </a:solidFill>
              </a:rPr>
            </a:br>
            <a:r>
              <a:rPr lang="en-US" sz="2800">
                <a:solidFill>
                  <a:srgbClr val="002060"/>
                </a:solidFill>
              </a:rPr>
              <a:t>de la malnutrición en Costa Rica</a:t>
            </a:r>
            <a:br>
              <a:rPr lang="en-US" sz="2800"/>
            </a:br>
            <a:endParaRPr sz="2800"/>
          </a:p>
        </p:txBody>
      </p:sp>
      <p:sp>
        <p:nvSpPr>
          <p:cNvPr id="165" name="Google Shape;165;gabe3783e2f_3_11"/>
          <p:cNvSpPr txBox="1"/>
          <p:nvPr>
            <p:ph idx="1" type="body"/>
          </p:nvPr>
        </p:nvSpPr>
        <p:spPr>
          <a:xfrm>
            <a:off x="1466193" y="1227329"/>
            <a:ext cx="7677900" cy="4338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SzPts val="2100"/>
              <a:buNone/>
            </a:pPr>
            <a:r>
              <a:rPr b="1" lang="en-US" sz="1800">
                <a:solidFill>
                  <a:srgbClr val="002060"/>
                </a:solidFill>
                <a:latin typeface="Economica"/>
                <a:ea typeface="Economica"/>
                <a:cs typeface="Economica"/>
                <a:sym typeface="Economica"/>
              </a:rPr>
              <a:t>Prevalencia de sobrepeso y obesidad en porcentajes en mayores de 18 años, 2000-2016 </a:t>
            </a:r>
            <a:endParaRPr b="1" sz="1800">
              <a:solidFill>
                <a:srgbClr val="002060"/>
              </a:solidFill>
              <a:latin typeface="Economica"/>
              <a:ea typeface="Economica"/>
              <a:cs typeface="Economica"/>
              <a:sym typeface="Economica"/>
            </a:endParaRPr>
          </a:p>
        </p:txBody>
      </p:sp>
      <p:pic>
        <p:nvPicPr>
          <p:cNvPr id="166" name="Google Shape;166;gabe3783e2f_3_11"/>
          <p:cNvPicPr preferRelativeResize="0"/>
          <p:nvPr/>
        </p:nvPicPr>
        <p:blipFill rotWithShape="1">
          <a:blip r:embed="rId3">
            <a:alphaModFix/>
          </a:blip>
          <a:srcRect b="0" l="0" r="0" t="0"/>
          <a:stretch/>
        </p:blipFill>
        <p:spPr>
          <a:xfrm>
            <a:off x="2417708" y="1686910"/>
            <a:ext cx="331366" cy="2555492"/>
          </a:xfrm>
          <a:prstGeom prst="rect">
            <a:avLst/>
          </a:prstGeom>
          <a:noFill/>
          <a:ln>
            <a:noFill/>
          </a:ln>
        </p:spPr>
      </p:pic>
      <p:pic>
        <p:nvPicPr>
          <p:cNvPr id="167" name="Google Shape;167;gabe3783e2f_3_11"/>
          <p:cNvPicPr preferRelativeResize="0"/>
          <p:nvPr/>
        </p:nvPicPr>
        <p:blipFill rotWithShape="1">
          <a:blip r:embed="rId4">
            <a:alphaModFix/>
          </a:blip>
          <a:srcRect b="0" l="45450" r="51639" t="0"/>
          <a:stretch/>
        </p:blipFill>
        <p:spPr>
          <a:xfrm>
            <a:off x="2749074" y="1686910"/>
            <a:ext cx="150450" cy="2555492"/>
          </a:xfrm>
          <a:prstGeom prst="rect">
            <a:avLst/>
          </a:prstGeom>
          <a:noFill/>
          <a:ln>
            <a:noFill/>
          </a:ln>
        </p:spPr>
      </p:pic>
      <p:pic>
        <p:nvPicPr>
          <p:cNvPr id="168" name="Google Shape;168;gabe3783e2f_3_11"/>
          <p:cNvPicPr preferRelativeResize="0"/>
          <p:nvPr/>
        </p:nvPicPr>
        <p:blipFill rotWithShape="1">
          <a:blip r:embed="rId5">
            <a:alphaModFix/>
          </a:blip>
          <a:srcRect b="0" l="0" r="92311" t="0"/>
          <a:stretch/>
        </p:blipFill>
        <p:spPr>
          <a:xfrm>
            <a:off x="6396100" y="1686910"/>
            <a:ext cx="396626" cy="2555492"/>
          </a:xfrm>
          <a:prstGeom prst="rect">
            <a:avLst/>
          </a:prstGeom>
          <a:noFill/>
          <a:ln>
            <a:noFill/>
          </a:ln>
        </p:spPr>
      </p:pic>
      <p:pic>
        <p:nvPicPr>
          <p:cNvPr id="169" name="Google Shape;169;gabe3783e2f_3_11"/>
          <p:cNvPicPr preferRelativeResize="0"/>
          <p:nvPr/>
        </p:nvPicPr>
        <p:blipFill rotWithShape="1">
          <a:blip r:embed="rId5">
            <a:alphaModFix/>
          </a:blip>
          <a:srcRect b="0" l="45860" r="51221" t="0"/>
          <a:stretch/>
        </p:blipFill>
        <p:spPr>
          <a:xfrm>
            <a:off x="6792726" y="1686910"/>
            <a:ext cx="150451" cy="2555492"/>
          </a:xfrm>
          <a:prstGeom prst="rect">
            <a:avLst/>
          </a:prstGeom>
          <a:noFill/>
          <a:ln>
            <a:noFill/>
          </a:ln>
        </p:spPr>
      </p:pic>
      <p:sp>
        <p:nvSpPr>
          <p:cNvPr id="170" name="Google Shape;170;gabe3783e2f_3_11"/>
          <p:cNvSpPr txBox="1"/>
          <p:nvPr/>
        </p:nvSpPr>
        <p:spPr>
          <a:xfrm>
            <a:off x="0" y="2618553"/>
            <a:ext cx="2557500" cy="461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2060"/>
              </a:buClr>
              <a:buSzPts val="1800"/>
              <a:buFont typeface="Arial"/>
              <a:buNone/>
            </a:pPr>
            <a:r>
              <a:rPr b="1" i="0" lang="en-US" sz="1800" u="none" cap="none" strike="noStrike">
                <a:solidFill>
                  <a:srgbClr val="002060"/>
                </a:solidFill>
                <a:latin typeface="Arial"/>
                <a:ea typeface="Arial"/>
                <a:cs typeface="Arial"/>
                <a:sym typeface="Arial"/>
              </a:rPr>
              <a:t>Sobrepeso 61,6%</a:t>
            </a:r>
            <a:endParaRPr b="1" i="0" sz="1800" u="none" cap="none" strike="noStrike">
              <a:solidFill>
                <a:srgbClr val="002060"/>
              </a:solidFill>
              <a:latin typeface="Arial"/>
              <a:ea typeface="Arial"/>
              <a:cs typeface="Arial"/>
              <a:sym typeface="Arial"/>
            </a:endParaRPr>
          </a:p>
        </p:txBody>
      </p:sp>
      <p:sp>
        <p:nvSpPr>
          <p:cNvPr id="171" name="Google Shape;171;gabe3783e2f_3_11"/>
          <p:cNvSpPr txBox="1"/>
          <p:nvPr/>
        </p:nvSpPr>
        <p:spPr>
          <a:xfrm>
            <a:off x="4319752" y="2659878"/>
            <a:ext cx="2076300" cy="461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2060"/>
              </a:buClr>
              <a:buSzPts val="1800"/>
              <a:buFont typeface="Arial"/>
              <a:buNone/>
            </a:pPr>
            <a:r>
              <a:rPr b="1" i="0" lang="en-US" sz="1800" u="none" cap="none" strike="noStrike">
                <a:solidFill>
                  <a:srgbClr val="002060"/>
                </a:solidFill>
                <a:latin typeface="Arial"/>
                <a:ea typeface="Arial"/>
                <a:cs typeface="Arial"/>
                <a:sym typeface="Arial"/>
              </a:rPr>
              <a:t>Obesidad 25,7%</a:t>
            </a:r>
            <a:endParaRPr b="1" i="0" sz="1800" u="none" cap="none" strike="noStrike">
              <a:solidFill>
                <a:srgbClr val="002060"/>
              </a:solidFill>
              <a:latin typeface="Arial"/>
              <a:ea typeface="Arial"/>
              <a:cs typeface="Arial"/>
              <a:sym typeface="Arial"/>
            </a:endParaRPr>
          </a:p>
        </p:txBody>
      </p:sp>
      <p:pic>
        <p:nvPicPr>
          <p:cNvPr id="172" name="Google Shape;172;gabe3783e2f_3_11"/>
          <p:cNvPicPr preferRelativeResize="0"/>
          <p:nvPr/>
        </p:nvPicPr>
        <p:blipFill rotWithShape="1">
          <a:blip r:embed="rId6">
            <a:alphaModFix/>
          </a:blip>
          <a:srcRect b="24057" l="4683" r="3116" t="13842"/>
          <a:stretch/>
        </p:blipFill>
        <p:spPr>
          <a:xfrm>
            <a:off x="3476446" y="1686910"/>
            <a:ext cx="2012225" cy="252350"/>
          </a:xfrm>
          <a:prstGeom prst="rect">
            <a:avLst/>
          </a:prstGeom>
          <a:noFill/>
          <a:ln>
            <a:noFill/>
          </a:ln>
        </p:spPr>
      </p:pic>
      <p:pic>
        <p:nvPicPr>
          <p:cNvPr id="173" name="Google Shape;173;gabe3783e2f_3_11"/>
          <p:cNvPicPr preferRelativeResize="0"/>
          <p:nvPr/>
        </p:nvPicPr>
        <p:blipFill rotWithShape="1">
          <a:blip r:embed="rId7">
            <a:alphaModFix/>
          </a:blip>
          <a:srcRect b="0" l="0" r="0" t="0"/>
          <a:stretch/>
        </p:blipFill>
        <p:spPr>
          <a:xfrm>
            <a:off x="116224" y="4479550"/>
            <a:ext cx="1497476" cy="572700"/>
          </a:xfrm>
          <a:prstGeom prst="rect">
            <a:avLst/>
          </a:prstGeom>
          <a:noFill/>
          <a:ln>
            <a:noFill/>
          </a:ln>
        </p:spPr>
      </p:pic>
      <p:pic>
        <p:nvPicPr>
          <p:cNvPr id="174" name="Google Shape;174;gabe3783e2f_3_11"/>
          <p:cNvPicPr preferRelativeResize="0"/>
          <p:nvPr/>
        </p:nvPicPr>
        <p:blipFill rotWithShape="1">
          <a:blip r:embed="rId8">
            <a:alphaModFix/>
          </a:blip>
          <a:srcRect b="0" l="0" r="0" t="0"/>
          <a:stretch/>
        </p:blipFill>
        <p:spPr>
          <a:xfrm>
            <a:off x="1684475" y="4479550"/>
            <a:ext cx="1022092" cy="600728"/>
          </a:xfrm>
          <a:prstGeom prst="rect">
            <a:avLst/>
          </a:prstGeom>
          <a:noFill/>
          <a:ln>
            <a:noFill/>
          </a:ln>
        </p:spPr>
      </p:pic>
      <p:sp>
        <p:nvSpPr>
          <p:cNvPr id="175" name="Google Shape;175;gabe3783e2f_3_11"/>
          <p:cNvSpPr txBox="1"/>
          <p:nvPr/>
        </p:nvSpPr>
        <p:spPr>
          <a:xfrm>
            <a:off x="2893350" y="4242400"/>
            <a:ext cx="37551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000">
                <a:solidFill>
                  <a:srgbClr val="002060"/>
                </a:solidFill>
                <a:latin typeface="Calibri"/>
                <a:ea typeface="Calibri"/>
                <a:cs typeface="Calibri"/>
                <a:sym typeface="Calibri"/>
              </a:rPr>
              <a:t>Fuente: Panorama de la SAN en América Latina y el Caribe 2020</a:t>
            </a:r>
            <a:endParaRPr sz="120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 name="Shape 179"/>
        <p:cNvGrpSpPr/>
        <p:nvPr/>
      </p:nvGrpSpPr>
      <p:grpSpPr>
        <a:xfrm>
          <a:off x="0" y="0"/>
          <a:ext cx="0" cy="0"/>
          <a:chOff x="0" y="0"/>
          <a:chExt cx="0" cy="0"/>
        </a:xfrm>
      </p:grpSpPr>
      <p:sp>
        <p:nvSpPr>
          <p:cNvPr id="180" name="Google Shape;180;gabe3783e2f_3_26"/>
          <p:cNvSpPr txBox="1"/>
          <p:nvPr>
            <p:ph type="title"/>
          </p:nvPr>
        </p:nvSpPr>
        <p:spPr>
          <a:xfrm>
            <a:off x="288453" y="0"/>
            <a:ext cx="8411700" cy="844500"/>
          </a:xfrm>
          <a:prstGeom prst="rect">
            <a:avLst/>
          </a:prstGeom>
          <a:noFill/>
          <a:ln>
            <a:noFill/>
          </a:ln>
        </p:spPr>
        <p:txBody>
          <a:bodyPr anchorCtr="0" anchor="t" bIns="34275" lIns="68575" spcFirstLastPara="1" rIns="68575" wrap="square" tIns="34275">
            <a:noAutofit/>
          </a:bodyPr>
          <a:lstStyle/>
          <a:p>
            <a:pPr indent="0" lvl="0" marL="0" rtl="0" algn="ctr">
              <a:lnSpc>
                <a:spcPct val="90000"/>
              </a:lnSpc>
              <a:spcBef>
                <a:spcPts val="0"/>
              </a:spcBef>
              <a:spcAft>
                <a:spcPts val="0"/>
              </a:spcAft>
              <a:buSzPts val="3300"/>
              <a:buNone/>
            </a:pPr>
            <a:r>
              <a:rPr lang="en-US">
                <a:solidFill>
                  <a:srgbClr val="002060"/>
                </a:solidFill>
              </a:rPr>
              <a:t>Cifras y características </a:t>
            </a:r>
            <a:br>
              <a:rPr lang="en-US">
                <a:solidFill>
                  <a:srgbClr val="002060"/>
                </a:solidFill>
              </a:rPr>
            </a:br>
            <a:r>
              <a:rPr lang="en-US">
                <a:solidFill>
                  <a:srgbClr val="002060"/>
                </a:solidFill>
              </a:rPr>
              <a:t>de la malnutrición en Costa Rica</a:t>
            </a:r>
            <a:endParaRPr/>
          </a:p>
        </p:txBody>
      </p:sp>
      <p:pic>
        <p:nvPicPr>
          <p:cNvPr id="181" name="Google Shape;181;gabe3783e2f_3_26"/>
          <p:cNvPicPr preferRelativeResize="0"/>
          <p:nvPr/>
        </p:nvPicPr>
        <p:blipFill rotWithShape="1">
          <a:blip r:embed="rId3">
            <a:alphaModFix/>
          </a:blip>
          <a:srcRect b="0" l="0" r="0" t="49036"/>
          <a:stretch/>
        </p:blipFill>
        <p:spPr>
          <a:xfrm>
            <a:off x="443900" y="2302748"/>
            <a:ext cx="8256201" cy="808675"/>
          </a:xfrm>
          <a:prstGeom prst="rect">
            <a:avLst/>
          </a:prstGeom>
          <a:noFill/>
          <a:ln>
            <a:noFill/>
          </a:ln>
        </p:spPr>
      </p:pic>
      <p:pic>
        <p:nvPicPr>
          <p:cNvPr id="182" name="Google Shape;182;gabe3783e2f_3_26"/>
          <p:cNvPicPr preferRelativeResize="0"/>
          <p:nvPr/>
        </p:nvPicPr>
        <p:blipFill rotWithShape="1">
          <a:blip r:embed="rId4">
            <a:alphaModFix/>
          </a:blip>
          <a:srcRect b="24255" l="0" r="0" t="19151"/>
          <a:stretch/>
        </p:blipFill>
        <p:spPr>
          <a:xfrm>
            <a:off x="443888" y="3202925"/>
            <a:ext cx="8256224" cy="182150"/>
          </a:xfrm>
          <a:prstGeom prst="rect">
            <a:avLst/>
          </a:prstGeom>
          <a:noFill/>
          <a:ln>
            <a:noFill/>
          </a:ln>
        </p:spPr>
      </p:pic>
      <p:sp>
        <p:nvSpPr>
          <p:cNvPr id="183" name="Google Shape;183;gabe3783e2f_3_26"/>
          <p:cNvSpPr txBox="1"/>
          <p:nvPr>
            <p:ph idx="1" type="body"/>
          </p:nvPr>
        </p:nvSpPr>
        <p:spPr>
          <a:xfrm>
            <a:off x="421616" y="1369219"/>
            <a:ext cx="8273700" cy="3004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2060"/>
              </a:buClr>
              <a:buSzPts val="1200"/>
              <a:buFont typeface="Calibri"/>
              <a:buNone/>
            </a:pPr>
            <a:r>
              <a:rPr b="0" i="0" lang="en-US" sz="1200" u="none" cap="none" strike="noStrike">
                <a:solidFill>
                  <a:srgbClr val="002060"/>
                </a:solidFill>
              </a:rPr>
              <a:t>Fuente: Panorama de la SAN en América Latina y el Caribe 2020</a:t>
            </a:r>
            <a:endParaRPr b="0" i="0" sz="1200" u="none" cap="none" strike="noStrike">
              <a:solidFill>
                <a:srgbClr val="002060"/>
              </a:solidFill>
            </a:endParaRPr>
          </a:p>
        </p:txBody>
      </p:sp>
      <p:pic>
        <p:nvPicPr>
          <p:cNvPr id="184" name="Google Shape;184;gabe3783e2f_3_26"/>
          <p:cNvPicPr preferRelativeResize="0"/>
          <p:nvPr/>
        </p:nvPicPr>
        <p:blipFill rotWithShape="1">
          <a:blip r:embed="rId5">
            <a:alphaModFix/>
          </a:blip>
          <a:srcRect b="0" l="0" r="0" t="0"/>
          <a:stretch/>
        </p:blipFill>
        <p:spPr>
          <a:xfrm>
            <a:off x="273872" y="4395405"/>
            <a:ext cx="1500187" cy="573088"/>
          </a:xfrm>
          <a:prstGeom prst="rect">
            <a:avLst/>
          </a:prstGeom>
          <a:noFill/>
          <a:ln>
            <a:noFill/>
          </a:ln>
        </p:spPr>
      </p:pic>
      <p:pic>
        <p:nvPicPr>
          <p:cNvPr id="185" name="Google Shape;185;gabe3783e2f_3_26"/>
          <p:cNvPicPr preferRelativeResize="0"/>
          <p:nvPr/>
        </p:nvPicPr>
        <p:blipFill rotWithShape="1">
          <a:blip r:embed="rId6">
            <a:alphaModFix/>
          </a:blip>
          <a:srcRect b="0" l="0" r="0" t="0"/>
          <a:stretch/>
        </p:blipFill>
        <p:spPr>
          <a:xfrm>
            <a:off x="2025486" y="4371593"/>
            <a:ext cx="1023937" cy="596900"/>
          </a:xfrm>
          <a:prstGeom prst="rect">
            <a:avLst/>
          </a:prstGeom>
          <a:noFill/>
          <a:ln>
            <a:noFill/>
          </a:ln>
        </p:spPr>
      </p:pic>
      <p:sp>
        <p:nvSpPr>
          <p:cNvPr id="186" name="Google Shape;186;gabe3783e2f_3_26"/>
          <p:cNvSpPr txBox="1"/>
          <p:nvPr/>
        </p:nvSpPr>
        <p:spPr>
          <a:xfrm>
            <a:off x="1261650" y="1749550"/>
            <a:ext cx="62019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800">
                <a:latin typeface="Economica"/>
                <a:ea typeface="Economica"/>
                <a:cs typeface="Economica"/>
                <a:sym typeface="Economica"/>
              </a:rPr>
              <a:t>Prevalencia de la subalimentación y millones de personas afectadas, 2000-2019</a:t>
            </a:r>
            <a:endParaRPr b="1" sz="1800">
              <a:latin typeface="Economica"/>
              <a:ea typeface="Economica"/>
              <a:cs typeface="Economica"/>
              <a:sym typeface="Economica"/>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 name="Shape 190"/>
        <p:cNvGrpSpPr/>
        <p:nvPr/>
      </p:nvGrpSpPr>
      <p:grpSpPr>
        <a:xfrm>
          <a:off x="0" y="0"/>
          <a:ext cx="0" cy="0"/>
          <a:chOff x="0" y="0"/>
          <a:chExt cx="0" cy="0"/>
        </a:xfrm>
      </p:grpSpPr>
      <p:sp>
        <p:nvSpPr>
          <p:cNvPr id="191" name="Google Shape;191;p4"/>
          <p:cNvSpPr txBox="1"/>
          <p:nvPr>
            <p:ph type="title"/>
          </p:nvPr>
        </p:nvSpPr>
        <p:spPr>
          <a:xfrm>
            <a:off x="421616" y="273844"/>
            <a:ext cx="8273811" cy="813085"/>
          </a:xfrm>
          <a:prstGeom prst="rect">
            <a:avLst/>
          </a:prstGeom>
          <a:noFill/>
          <a:ln>
            <a:noFill/>
          </a:ln>
        </p:spPr>
        <p:txBody>
          <a:bodyPr anchorCtr="0" anchor="t" bIns="34275" lIns="68575" spcFirstLastPara="1" rIns="68575" wrap="square" tIns="34275">
            <a:noAutofit/>
          </a:bodyPr>
          <a:lstStyle/>
          <a:p>
            <a:pPr indent="0" lvl="0" marL="0" rtl="0" algn="ctr">
              <a:lnSpc>
                <a:spcPct val="90000"/>
              </a:lnSpc>
              <a:spcBef>
                <a:spcPts val="0"/>
              </a:spcBef>
              <a:spcAft>
                <a:spcPts val="0"/>
              </a:spcAft>
              <a:buSzPts val="3300"/>
              <a:buNone/>
            </a:pPr>
            <a:r>
              <a:rPr lang="en-US" sz="3600">
                <a:solidFill>
                  <a:srgbClr val="002060"/>
                </a:solidFill>
                <a:latin typeface="Calibri"/>
                <a:ea typeface="Calibri"/>
                <a:cs typeface="Calibri"/>
                <a:sym typeface="Calibri"/>
              </a:rPr>
              <a:t>Red de Sociedad Civil en Costa Rica</a:t>
            </a:r>
            <a:br>
              <a:rPr lang="en-US" sz="3600">
                <a:solidFill>
                  <a:srgbClr val="002060"/>
                </a:solidFill>
                <a:latin typeface="Calibri"/>
                <a:ea typeface="Calibri"/>
                <a:cs typeface="Calibri"/>
                <a:sym typeface="Calibri"/>
              </a:rPr>
            </a:br>
            <a:endParaRPr>
              <a:solidFill>
                <a:srgbClr val="002060"/>
              </a:solidFill>
              <a:latin typeface="Calibri"/>
              <a:ea typeface="Calibri"/>
              <a:cs typeface="Calibri"/>
              <a:sym typeface="Calibri"/>
            </a:endParaRPr>
          </a:p>
        </p:txBody>
      </p:sp>
      <p:sp>
        <p:nvSpPr>
          <p:cNvPr id="192" name="Google Shape;192;p4"/>
          <p:cNvSpPr txBox="1"/>
          <p:nvPr>
            <p:ph idx="1" type="body"/>
          </p:nvPr>
        </p:nvSpPr>
        <p:spPr>
          <a:xfrm>
            <a:off x="421616" y="1369219"/>
            <a:ext cx="8273811" cy="3004374"/>
          </a:xfrm>
          <a:prstGeom prst="rect">
            <a:avLst/>
          </a:prstGeom>
          <a:noFill/>
          <a:ln>
            <a:noFill/>
          </a:ln>
        </p:spPr>
        <p:txBody>
          <a:bodyPr anchorCtr="0" anchor="t" bIns="34275" lIns="68575" spcFirstLastPara="1" rIns="68575" wrap="square" tIns="34275">
            <a:noAutofit/>
          </a:bodyPr>
          <a:lstStyle/>
          <a:p>
            <a:pPr indent="-317500" lvl="0" marL="457200" rtl="0" algn="just">
              <a:lnSpc>
                <a:spcPct val="106999"/>
              </a:lnSpc>
              <a:spcBef>
                <a:spcPts val="0"/>
              </a:spcBef>
              <a:spcAft>
                <a:spcPts val="0"/>
              </a:spcAft>
              <a:buClr>
                <a:srgbClr val="FFFFFF"/>
              </a:buClr>
              <a:buSzPts val="1400"/>
              <a:buFont typeface="Arial"/>
              <a:buChar char="●"/>
            </a:pPr>
            <a:r>
              <a:rPr lang="en-US" sz="1400">
                <a:solidFill>
                  <a:srgbClr val="FFFFFF"/>
                </a:solidFill>
                <a:latin typeface="Open Sans"/>
                <a:ea typeface="Open Sans"/>
                <a:cs typeface="Open Sans"/>
                <a:sym typeface="Open Sans"/>
              </a:rPr>
              <a:t>En proceso de construcción (mapeo + alianza FUCOGA)</a:t>
            </a:r>
            <a:endParaRPr/>
          </a:p>
          <a:p>
            <a:pPr indent="-342900" lvl="0" marL="457200" rtl="0" algn="just">
              <a:lnSpc>
                <a:spcPct val="106999"/>
              </a:lnSpc>
              <a:spcBef>
                <a:spcPts val="0"/>
              </a:spcBef>
              <a:spcAft>
                <a:spcPts val="0"/>
              </a:spcAft>
              <a:buClr>
                <a:srgbClr val="FFFFFF"/>
              </a:buClr>
              <a:buSzPts val="1800"/>
              <a:buFont typeface="Open Sans"/>
              <a:buChar char="●"/>
            </a:pPr>
            <a:r>
              <a:rPr lang="en-US" sz="1400">
                <a:solidFill>
                  <a:srgbClr val="FFFFFF"/>
                </a:solidFill>
                <a:latin typeface="Open Sans"/>
                <a:ea typeface="Open Sans"/>
                <a:cs typeface="Open Sans"/>
                <a:sym typeface="Open Sans"/>
              </a:rPr>
              <a:t>Trabajo con enfoque de sistema alimentario en favor de la nutrición</a:t>
            </a:r>
            <a:endParaRPr/>
          </a:p>
          <a:p>
            <a:pPr indent="-228600" lvl="0" marL="457200" marR="0" rtl="0" algn="l">
              <a:lnSpc>
                <a:spcPct val="90000"/>
              </a:lnSpc>
              <a:spcBef>
                <a:spcPts val="800"/>
              </a:spcBef>
              <a:spcAft>
                <a:spcPts val="0"/>
              </a:spcAft>
              <a:buClr>
                <a:srgbClr val="7F7F7F"/>
              </a:buClr>
              <a:buSzPts val="2100"/>
              <a:buFont typeface="Arial"/>
              <a:buNone/>
            </a:pPr>
            <a:r>
              <a:t/>
            </a:r>
            <a:endParaRPr/>
          </a:p>
        </p:txBody>
      </p:sp>
      <p:pic>
        <p:nvPicPr>
          <p:cNvPr id="193" name="Google Shape;193;p4"/>
          <p:cNvPicPr preferRelativeResize="0"/>
          <p:nvPr/>
        </p:nvPicPr>
        <p:blipFill rotWithShape="1">
          <a:blip r:embed="rId3">
            <a:alphaModFix/>
          </a:blip>
          <a:srcRect b="0" l="0" r="0" t="0"/>
          <a:stretch/>
        </p:blipFill>
        <p:spPr>
          <a:xfrm>
            <a:off x="-86617" y="1350803"/>
            <a:ext cx="4795778" cy="2974307"/>
          </a:xfrm>
          <a:prstGeom prst="rect">
            <a:avLst/>
          </a:prstGeom>
          <a:noFill/>
          <a:ln>
            <a:noFill/>
          </a:ln>
        </p:spPr>
      </p:pic>
      <p:sp>
        <p:nvSpPr>
          <p:cNvPr id="194" name="Google Shape;194;p4"/>
          <p:cNvSpPr txBox="1"/>
          <p:nvPr/>
        </p:nvSpPr>
        <p:spPr>
          <a:xfrm>
            <a:off x="5133383" y="1640092"/>
            <a:ext cx="3444060" cy="2615183"/>
          </a:xfrm>
          <a:prstGeom prst="rect">
            <a:avLst/>
          </a:prstGeom>
          <a:noFill/>
          <a:ln>
            <a:noFill/>
          </a:ln>
        </p:spPr>
        <p:txBody>
          <a:bodyPr anchorCtr="0" anchor="t" bIns="91425" lIns="91425" spcFirstLastPara="1" rIns="91425" wrap="square" tIns="91425">
            <a:noAutofit/>
          </a:bodyPr>
          <a:lstStyle/>
          <a:p>
            <a:pPr indent="-317500" lvl="0" marL="457200" marR="0" rtl="0" algn="l">
              <a:lnSpc>
                <a:spcPct val="106999"/>
              </a:lnSpc>
              <a:spcBef>
                <a:spcPts val="0"/>
              </a:spcBef>
              <a:spcAft>
                <a:spcPts val="0"/>
              </a:spcAft>
              <a:buClr>
                <a:srgbClr val="FFFFFF"/>
              </a:buClr>
              <a:buSzPts val="1400"/>
              <a:buFont typeface="Arial"/>
              <a:buChar char="●"/>
            </a:pPr>
            <a:r>
              <a:rPr b="1" i="0" lang="en-US" sz="1800" u="none" cap="none" strike="noStrike">
                <a:solidFill>
                  <a:srgbClr val="002060"/>
                </a:solidFill>
                <a:latin typeface="Open Sans"/>
                <a:ea typeface="Open Sans"/>
                <a:cs typeface="Open Sans"/>
                <a:sym typeface="Open Sans"/>
              </a:rPr>
              <a:t>En proceso de construcción (mapeo + alianza FUCOGA)</a:t>
            </a:r>
            <a:endParaRPr b="1" i="0" sz="1800" u="none" cap="none" strike="noStrike">
              <a:solidFill>
                <a:srgbClr val="002060"/>
              </a:solidFill>
              <a:latin typeface="Open Sans"/>
              <a:ea typeface="Open Sans"/>
              <a:cs typeface="Open Sans"/>
              <a:sym typeface="Open Sans"/>
            </a:endParaRPr>
          </a:p>
          <a:p>
            <a:pPr indent="-228600" lvl="0" marL="457200" marR="0" rtl="0" algn="l">
              <a:lnSpc>
                <a:spcPct val="106999"/>
              </a:lnSpc>
              <a:spcBef>
                <a:spcPts val="0"/>
              </a:spcBef>
              <a:spcAft>
                <a:spcPts val="0"/>
              </a:spcAft>
              <a:buClr>
                <a:srgbClr val="FFFFFF"/>
              </a:buClr>
              <a:buSzPts val="1400"/>
              <a:buFont typeface="Arial"/>
              <a:buNone/>
            </a:pPr>
            <a:r>
              <a:t/>
            </a:r>
            <a:endParaRPr b="1" i="0" sz="1800" u="none" cap="none" strike="noStrike">
              <a:solidFill>
                <a:srgbClr val="002060"/>
              </a:solidFill>
              <a:latin typeface="Open Sans"/>
              <a:ea typeface="Open Sans"/>
              <a:cs typeface="Open Sans"/>
              <a:sym typeface="Open Sans"/>
            </a:endParaRPr>
          </a:p>
          <a:p>
            <a:pPr indent="-342900" lvl="0" marL="457200" marR="0" rtl="0" algn="l">
              <a:lnSpc>
                <a:spcPct val="106999"/>
              </a:lnSpc>
              <a:spcBef>
                <a:spcPts val="0"/>
              </a:spcBef>
              <a:spcAft>
                <a:spcPts val="0"/>
              </a:spcAft>
              <a:buClr>
                <a:srgbClr val="FFFFFF"/>
              </a:buClr>
              <a:buSzPts val="1800"/>
              <a:buFont typeface="Open Sans"/>
              <a:buChar char="●"/>
            </a:pPr>
            <a:r>
              <a:rPr b="1" i="0" lang="en-US" sz="1800" u="none" cap="none" strike="noStrike">
                <a:solidFill>
                  <a:srgbClr val="002060"/>
                </a:solidFill>
                <a:latin typeface="Open Sans"/>
                <a:ea typeface="Open Sans"/>
                <a:cs typeface="Open Sans"/>
                <a:sym typeface="Open Sans"/>
              </a:rPr>
              <a:t>Trabajo con enfoque de sistema alimentario en favor de la nutrición</a:t>
            </a:r>
            <a:endParaRPr b="1" i="0" sz="1800" u="none" cap="none" strike="noStrike">
              <a:solidFill>
                <a:srgbClr val="002060"/>
              </a:solidFill>
              <a:latin typeface="Open Sans"/>
              <a:ea typeface="Open Sans"/>
              <a:cs typeface="Open Sans"/>
              <a:sym typeface="Open Sans"/>
            </a:endParaRPr>
          </a:p>
          <a:p>
            <a:pPr indent="0" lvl="0" marL="457200" marR="0" rtl="0" algn="just">
              <a:lnSpc>
                <a:spcPct val="106999"/>
              </a:lnSpc>
              <a:spcBef>
                <a:spcPts val="0"/>
              </a:spcBef>
              <a:spcAft>
                <a:spcPts val="0"/>
              </a:spcAft>
              <a:buClr>
                <a:srgbClr val="000000"/>
              </a:buClr>
              <a:buSzPts val="1800"/>
              <a:buFont typeface="Arial"/>
              <a:buNone/>
            </a:pPr>
            <a:r>
              <a:t/>
            </a:r>
            <a:endParaRPr b="0" i="0" sz="1800" u="none" cap="none" strike="noStrike">
              <a:solidFill>
                <a:srgbClr val="FFFFFF"/>
              </a:solidFill>
              <a:latin typeface="Open Sans"/>
              <a:ea typeface="Open Sans"/>
              <a:cs typeface="Open Sans"/>
              <a:sym typeface="Open Sans"/>
            </a:endParaRPr>
          </a:p>
        </p:txBody>
      </p:sp>
      <p:pic>
        <p:nvPicPr>
          <p:cNvPr id="195" name="Google Shape;195;p4"/>
          <p:cNvPicPr preferRelativeResize="0"/>
          <p:nvPr/>
        </p:nvPicPr>
        <p:blipFill rotWithShape="1">
          <a:blip r:embed="rId4">
            <a:alphaModFix/>
          </a:blip>
          <a:srcRect b="0" l="0" r="0" t="0"/>
          <a:stretch/>
        </p:blipFill>
        <p:spPr>
          <a:xfrm>
            <a:off x="75292" y="4479550"/>
            <a:ext cx="1497476" cy="572700"/>
          </a:xfrm>
          <a:prstGeom prst="rect">
            <a:avLst/>
          </a:prstGeom>
          <a:noFill/>
          <a:ln>
            <a:noFill/>
          </a:ln>
        </p:spPr>
      </p:pic>
      <p:pic>
        <p:nvPicPr>
          <p:cNvPr id="196" name="Google Shape;196;p4"/>
          <p:cNvPicPr preferRelativeResize="0"/>
          <p:nvPr/>
        </p:nvPicPr>
        <p:blipFill rotWithShape="1">
          <a:blip r:embed="rId5">
            <a:alphaModFix/>
          </a:blip>
          <a:srcRect b="0" l="0" r="0" t="0"/>
          <a:stretch/>
        </p:blipFill>
        <p:spPr>
          <a:xfrm>
            <a:off x="1752663" y="4479550"/>
            <a:ext cx="953961" cy="56068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 name="Shape 200"/>
        <p:cNvGrpSpPr/>
        <p:nvPr/>
      </p:nvGrpSpPr>
      <p:grpSpPr>
        <a:xfrm>
          <a:off x="0" y="0"/>
          <a:ext cx="0" cy="0"/>
          <a:chOff x="0" y="0"/>
          <a:chExt cx="0" cy="0"/>
        </a:xfrm>
      </p:grpSpPr>
      <p:sp>
        <p:nvSpPr>
          <p:cNvPr id="201" name="Google Shape;201;p5"/>
          <p:cNvSpPr txBox="1"/>
          <p:nvPr>
            <p:ph type="title"/>
          </p:nvPr>
        </p:nvSpPr>
        <p:spPr>
          <a:xfrm>
            <a:off x="412472" y="154972"/>
            <a:ext cx="8273811" cy="813085"/>
          </a:xfrm>
          <a:prstGeom prst="rect">
            <a:avLst/>
          </a:prstGeom>
          <a:noFill/>
          <a:ln>
            <a:noFill/>
          </a:ln>
        </p:spPr>
        <p:txBody>
          <a:bodyPr anchorCtr="0" anchor="t" bIns="34275" lIns="68575" spcFirstLastPara="1" rIns="68575" wrap="square" tIns="34275">
            <a:noAutofit/>
          </a:bodyPr>
          <a:lstStyle/>
          <a:p>
            <a:pPr indent="0" lvl="0" marL="0" rtl="0" algn="ctr">
              <a:lnSpc>
                <a:spcPct val="90000"/>
              </a:lnSpc>
              <a:spcBef>
                <a:spcPts val="0"/>
              </a:spcBef>
              <a:spcAft>
                <a:spcPts val="0"/>
              </a:spcAft>
              <a:buSzPts val="3300"/>
              <a:buNone/>
            </a:pPr>
            <a:r>
              <a:rPr lang="en-US" sz="2800">
                <a:solidFill>
                  <a:srgbClr val="002060"/>
                </a:solidFill>
              </a:rPr>
              <a:t>OSC que promuevan sistemas alimentarios sostenibles y saludables, que contribuyan a una mejor nutrición</a:t>
            </a:r>
            <a:br>
              <a:rPr lang="en-US">
                <a:solidFill>
                  <a:srgbClr val="002060"/>
                </a:solidFill>
              </a:rPr>
            </a:br>
            <a:endParaRPr>
              <a:solidFill>
                <a:srgbClr val="002060"/>
              </a:solidFill>
            </a:endParaRPr>
          </a:p>
        </p:txBody>
      </p:sp>
      <p:sp>
        <p:nvSpPr>
          <p:cNvPr id="202" name="Google Shape;202;p5"/>
          <p:cNvSpPr txBox="1"/>
          <p:nvPr>
            <p:ph idx="1" type="body"/>
          </p:nvPr>
        </p:nvSpPr>
        <p:spPr>
          <a:xfrm>
            <a:off x="421616" y="1369219"/>
            <a:ext cx="8273811" cy="3004374"/>
          </a:xfrm>
          <a:prstGeom prst="rect">
            <a:avLst/>
          </a:prstGeom>
          <a:noFill/>
          <a:ln>
            <a:noFill/>
          </a:ln>
        </p:spPr>
        <p:txBody>
          <a:bodyPr anchorCtr="0" anchor="t" bIns="34275" lIns="68575" spcFirstLastPara="1" rIns="68575" wrap="square" tIns="34275">
            <a:noAutofit/>
          </a:bodyPr>
          <a:lstStyle/>
          <a:p>
            <a:pPr indent="-228600" lvl="0" marL="457200" marR="0" rtl="0" algn="l">
              <a:lnSpc>
                <a:spcPct val="90000"/>
              </a:lnSpc>
              <a:spcBef>
                <a:spcPts val="800"/>
              </a:spcBef>
              <a:spcAft>
                <a:spcPts val="0"/>
              </a:spcAft>
              <a:buClr>
                <a:srgbClr val="7F7F7F"/>
              </a:buClr>
              <a:buSzPts val="2100"/>
              <a:buFont typeface="Arial"/>
              <a:buNone/>
            </a:pPr>
            <a:r>
              <a:t/>
            </a:r>
            <a:endParaRPr/>
          </a:p>
        </p:txBody>
      </p:sp>
      <p:pic>
        <p:nvPicPr>
          <p:cNvPr id="203" name="Google Shape;203;p5"/>
          <p:cNvPicPr preferRelativeResize="0"/>
          <p:nvPr/>
        </p:nvPicPr>
        <p:blipFill rotWithShape="1">
          <a:blip r:embed="rId3">
            <a:alphaModFix/>
          </a:blip>
          <a:srcRect b="0" l="0" r="0" t="0"/>
          <a:stretch/>
        </p:blipFill>
        <p:spPr>
          <a:xfrm>
            <a:off x="1683600" y="1283528"/>
            <a:ext cx="6175001" cy="2977472"/>
          </a:xfrm>
          <a:prstGeom prst="rect">
            <a:avLst/>
          </a:prstGeom>
          <a:noFill/>
          <a:ln>
            <a:noFill/>
          </a:ln>
        </p:spPr>
      </p:pic>
      <p:pic>
        <p:nvPicPr>
          <p:cNvPr id="204" name="Google Shape;204;p5"/>
          <p:cNvPicPr preferRelativeResize="0"/>
          <p:nvPr/>
        </p:nvPicPr>
        <p:blipFill rotWithShape="1">
          <a:blip r:embed="rId4">
            <a:alphaModFix/>
          </a:blip>
          <a:srcRect b="0" l="0" r="0" t="0"/>
          <a:stretch/>
        </p:blipFill>
        <p:spPr>
          <a:xfrm>
            <a:off x="1752663" y="4479550"/>
            <a:ext cx="953961" cy="560685"/>
          </a:xfrm>
          <a:prstGeom prst="rect">
            <a:avLst/>
          </a:prstGeom>
          <a:noFill/>
          <a:ln>
            <a:noFill/>
          </a:ln>
        </p:spPr>
      </p:pic>
      <p:pic>
        <p:nvPicPr>
          <p:cNvPr id="205" name="Google Shape;205;p5"/>
          <p:cNvPicPr preferRelativeResize="0"/>
          <p:nvPr/>
        </p:nvPicPr>
        <p:blipFill rotWithShape="1">
          <a:blip r:embed="rId5">
            <a:alphaModFix/>
          </a:blip>
          <a:srcRect b="0" l="0" r="0" t="0"/>
          <a:stretch/>
        </p:blipFill>
        <p:spPr>
          <a:xfrm>
            <a:off x="75292" y="4479550"/>
            <a:ext cx="1497476" cy="5727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 name="Shape 209"/>
        <p:cNvGrpSpPr/>
        <p:nvPr/>
      </p:nvGrpSpPr>
      <p:grpSpPr>
        <a:xfrm>
          <a:off x="0" y="0"/>
          <a:ext cx="0" cy="0"/>
          <a:chOff x="0" y="0"/>
          <a:chExt cx="0" cy="0"/>
        </a:xfrm>
      </p:grpSpPr>
      <p:sp>
        <p:nvSpPr>
          <p:cNvPr id="210" name="Google Shape;210;p6"/>
          <p:cNvSpPr txBox="1"/>
          <p:nvPr>
            <p:ph type="title"/>
          </p:nvPr>
        </p:nvSpPr>
        <p:spPr>
          <a:xfrm>
            <a:off x="540904" y="63062"/>
            <a:ext cx="8273811" cy="813085"/>
          </a:xfrm>
          <a:prstGeom prst="rect">
            <a:avLst/>
          </a:prstGeom>
          <a:noFill/>
          <a:ln>
            <a:noFill/>
          </a:ln>
        </p:spPr>
        <p:txBody>
          <a:bodyPr anchorCtr="0" anchor="t" bIns="34275" lIns="68575" spcFirstLastPara="1" rIns="68575" wrap="square" tIns="34275">
            <a:noAutofit/>
          </a:bodyPr>
          <a:lstStyle/>
          <a:p>
            <a:pPr indent="0" lvl="0" marL="0" rtl="0" algn="ctr">
              <a:lnSpc>
                <a:spcPct val="90000"/>
              </a:lnSpc>
              <a:spcBef>
                <a:spcPts val="0"/>
              </a:spcBef>
              <a:spcAft>
                <a:spcPts val="0"/>
              </a:spcAft>
              <a:buSzPts val="3300"/>
              <a:buNone/>
            </a:pPr>
            <a:r>
              <a:rPr lang="en-US" sz="2800">
                <a:solidFill>
                  <a:srgbClr val="002060"/>
                </a:solidFill>
              </a:rPr>
              <a:t>El enfoque de sistemas alimentarios </a:t>
            </a:r>
            <a:br>
              <a:rPr lang="en-US" sz="2800">
                <a:solidFill>
                  <a:srgbClr val="002060"/>
                </a:solidFill>
              </a:rPr>
            </a:br>
            <a:r>
              <a:rPr lang="en-US" sz="2800">
                <a:solidFill>
                  <a:srgbClr val="002060"/>
                </a:solidFill>
              </a:rPr>
              <a:t>en favor de la nutrición</a:t>
            </a:r>
            <a:br>
              <a:rPr lang="en-US" sz="2800">
                <a:solidFill>
                  <a:srgbClr val="002060"/>
                </a:solidFill>
              </a:rPr>
            </a:br>
            <a:endParaRPr sz="2800">
              <a:solidFill>
                <a:srgbClr val="002060"/>
              </a:solidFill>
            </a:endParaRPr>
          </a:p>
        </p:txBody>
      </p:sp>
      <p:sp>
        <p:nvSpPr>
          <p:cNvPr id="211" name="Google Shape;211;p6"/>
          <p:cNvSpPr txBox="1"/>
          <p:nvPr>
            <p:ph idx="1" type="body"/>
          </p:nvPr>
        </p:nvSpPr>
        <p:spPr>
          <a:xfrm>
            <a:off x="421616" y="1369219"/>
            <a:ext cx="8273811" cy="3004374"/>
          </a:xfrm>
          <a:prstGeom prst="rect">
            <a:avLst/>
          </a:prstGeom>
          <a:noFill/>
          <a:ln>
            <a:noFill/>
          </a:ln>
        </p:spPr>
        <p:txBody>
          <a:bodyPr anchorCtr="0" anchor="t" bIns="34275" lIns="68575" spcFirstLastPara="1" rIns="68575" wrap="square" tIns="34275">
            <a:noAutofit/>
          </a:bodyPr>
          <a:lstStyle/>
          <a:p>
            <a:pPr indent="-228600" lvl="0" marL="457200" marR="0" rtl="0" algn="l">
              <a:lnSpc>
                <a:spcPct val="90000"/>
              </a:lnSpc>
              <a:spcBef>
                <a:spcPts val="800"/>
              </a:spcBef>
              <a:spcAft>
                <a:spcPts val="0"/>
              </a:spcAft>
              <a:buClr>
                <a:srgbClr val="7F7F7F"/>
              </a:buClr>
              <a:buSzPts val="2100"/>
              <a:buFont typeface="Arial"/>
              <a:buNone/>
            </a:pPr>
            <a:r>
              <a:t/>
            </a:r>
            <a:endParaRPr/>
          </a:p>
        </p:txBody>
      </p:sp>
      <p:pic>
        <p:nvPicPr>
          <p:cNvPr id="212" name="Google Shape;212;p6"/>
          <p:cNvPicPr preferRelativeResize="0"/>
          <p:nvPr/>
        </p:nvPicPr>
        <p:blipFill rotWithShape="1">
          <a:blip r:embed="rId3">
            <a:alphaModFix/>
          </a:blip>
          <a:srcRect b="0" l="0" r="0" t="0"/>
          <a:stretch/>
        </p:blipFill>
        <p:spPr>
          <a:xfrm>
            <a:off x="2698788" y="1234440"/>
            <a:ext cx="3958044" cy="3264408"/>
          </a:xfrm>
          <a:prstGeom prst="rect">
            <a:avLst/>
          </a:prstGeom>
          <a:noFill/>
          <a:ln>
            <a:noFill/>
          </a:ln>
        </p:spPr>
      </p:pic>
      <p:pic>
        <p:nvPicPr>
          <p:cNvPr id="213" name="Google Shape;213;p6"/>
          <p:cNvPicPr preferRelativeResize="0"/>
          <p:nvPr/>
        </p:nvPicPr>
        <p:blipFill rotWithShape="1">
          <a:blip r:embed="rId4">
            <a:alphaModFix/>
          </a:blip>
          <a:srcRect b="0" l="0" r="0" t="0"/>
          <a:stretch/>
        </p:blipFill>
        <p:spPr>
          <a:xfrm>
            <a:off x="75292" y="4479550"/>
            <a:ext cx="1497476" cy="572700"/>
          </a:xfrm>
          <a:prstGeom prst="rect">
            <a:avLst/>
          </a:prstGeom>
          <a:noFill/>
          <a:ln>
            <a:noFill/>
          </a:ln>
        </p:spPr>
      </p:pic>
      <p:pic>
        <p:nvPicPr>
          <p:cNvPr id="214" name="Google Shape;214;p6"/>
          <p:cNvPicPr preferRelativeResize="0"/>
          <p:nvPr/>
        </p:nvPicPr>
        <p:blipFill rotWithShape="1">
          <a:blip r:embed="rId5">
            <a:alphaModFix/>
          </a:blip>
          <a:srcRect b="0" l="0" r="0" t="0"/>
          <a:stretch/>
        </p:blipFill>
        <p:spPr>
          <a:xfrm>
            <a:off x="1752663" y="4479550"/>
            <a:ext cx="953961" cy="56068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8" name="Shape 218"/>
        <p:cNvGrpSpPr/>
        <p:nvPr/>
      </p:nvGrpSpPr>
      <p:grpSpPr>
        <a:xfrm>
          <a:off x="0" y="0"/>
          <a:ext cx="0" cy="0"/>
          <a:chOff x="0" y="0"/>
          <a:chExt cx="0" cy="0"/>
        </a:xfrm>
      </p:grpSpPr>
      <p:sp>
        <p:nvSpPr>
          <p:cNvPr id="219" name="Google Shape;219;p3"/>
          <p:cNvSpPr txBox="1"/>
          <p:nvPr>
            <p:ph idx="1" type="body"/>
          </p:nvPr>
        </p:nvSpPr>
        <p:spPr>
          <a:xfrm>
            <a:off x="414633" y="1325881"/>
            <a:ext cx="4084216" cy="3026664"/>
          </a:xfrm>
          <a:prstGeom prst="rect">
            <a:avLst/>
          </a:prstGeom>
          <a:noFill/>
          <a:ln>
            <a:noFill/>
          </a:ln>
        </p:spPr>
        <p:txBody>
          <a:bodyPr anchorCtr="0" anchor="t" bIns="34275" lIns="68575" spcFirstLastPara="1" rIns="68575" wrap="square" tIns="34275">
            <a:noAutofit/>
          </a:bodyPr>
          <a:lstStyle/>
          <a:p>
            <a:pPr indent="0" lvl="0" marL="0" rtl="0" algn="ctr">
              <a:lnSpc>
                <a:spcPct val="90000"/>
              </a:lnSpc>
              <a:spcBef>
                <a:spcPts val="0"/>
              </a:spcBef>
              <a:spcAft>
                <a:spcPts val="0"/>
              </a:spcAft>
              <a:buSzPts val="2100"/>
              <a:buNone/>
            </a:pPr>
            <a:r>
              <a:rPr b="1" lang="en-US" sz="2400">
                <a:solidFill>
                  <a:srgbClr val="FFFFFF"/>
                </a:solidFill>
                <a:latin typeface="Economica"/>
                <a:ea typeface="Economica"/>
                <a:cs typeface="Economica"/>
                <a:sym typeface="Economica"/>
              </a:rPr>
              <a:t>“The key to better nutrition, and ultimately to ensuring each person's right to food, lies in better food systems”</a:t>
            </a:r>
            <a:endParaRPr/>
          </a:p>
          <a:p>
            <a:pPr indent="0" lvl="0" marL="0" rtl="0" algn="r">
              <a:lnSpc>
                <a:spcPct val="90000"/>
              </a:lnSpc>
              <a:spcBef>
                <a:spcPts val="0"/>
              </a:spcBef>
              <a:spcAft>
                <a:spcPts val="0"/>
              </a:spcAft>
              <a:buSzPts val="2100"/>
              <a:buNone/>
            </a:pPr>
            <a:r>
              <a:rPr b="1" lang="en-US" sz="2000">
                <a:solidFill>
                  <a:srgbClr val="FFFFFF"/>
                </a:solidFill>
                <a:latin typeface="Economica"/>
                <a:ea typeface="Economica"/>
                <a:cs typeface="Economica"/>
                <a:sym typeface="Economica"/>
              </a:rPr>
              <a:t>Ban Ki Moon, UN Secretary General</a:t>
            </a:r>
            <a:endParaRPr/>
          </a:p>
          <a:p>
            <a:pPr indent="-228600" lvl="0" marL="457200" marR="0" rtl="0" algn="l">
              <a:lnSpc>
                <a:spcPct val="90000"/>
              </a:lnSpc>
              <a:spcBef>
                <a:spcPts val="800"/>
              </a:spcBef>
              <a:spcAft>
                <a:spcPts val="0"/>
              </a:spcAft>
              <a:buClr>
                <a:srgbClr val="7F7F7F"/>
              </a:buClr>
              <a:buSzPts val="2100"/>
              <a:buFont typeface="Arial"/>
              <a:buNone/>
            </a:pPr>
            <a:r>
              <a:t/>
            </a:r>
            <a:endParaRPr/>
          </a:p>
        </p:txBody>
      </p:sp>
      <p:pic>
        <p:nvPicPr>
          <p:cNvPr id="220" name="Google Shape;220;p3"/>
          <p:cNvPicPr preferRelativeResize="0"/>
          <p:nvPr/>
        </p:nvPicPr>
        <p:blipFill rotWithShape="1">
          <a:blip r:embed="rId3">
            <a:alphaModFix/>
          </a:blip>
          <a:srcRect b="0" l="33900" r="0" t="26204"/>
          <a:stretch/>
        </p:blipFill>
        <p:spPr>
          <a:xfrm>
            <a:off x="-64008" y="1389889"/>
            <a:ext cx="4133088" cy="2926079"/>
          </a:xfrm>
          <a:prstGeom prst="rect">
            <a:avLst/>
          </a:prstGeom>
          <a:noFill/>
          <a:ln>
            <a:noFill/>
          </a:ln>
        </p:spPr>
      </p:pic>
      <p:pic>
        <p:nvPicPr>
          <p:cNvPr id="221" name="Google Shape;221;p3"/>
          <p:cNvPicPr preferRelativeResize="0"/>
          <p:nvPr/>
        </p:nvPicPr>
        <p:blipFill rotWithShape="1">
          <a:blip r:embed="rId4">
            <a:alphaModFix/>
          </a:blip>
          <a:srcRect b="0" l="0" r="0" t="0"/>
          <a:stretch/>
        </p:blipFill>
        <p:spPr>
          <a:xfrm>
            <a:off x="75292" y="4479550"/>
            <a:ext cx="1497476" cy="572700"/>
          </a:xfrm>
          <a:prstGeom prst="rect">
            <a:avLst/>
          </a:prstGeom>
          <a:noFill/>
          <a:ln>
            <a:noFill/>
          </a:ln>
        </p:spPr>
      </p:pic>
      <p:pic>
        <p:nvPicPr>
          <p:cNvPr id="222" name="Google Shape;222;p3"/>
          <p:cNvPicPr preferRelativeResize="0"/>
          <p:nvPr/>
        </p:nvPicPr>
        <p:blipFill rotWithShape="1">
          <a:blip r:embed="rId5">
            <a:alphaModFix/>
          </a:blip>
          <a:srcRect b="0" l="0" r="0" t="0"/>
          <a:stretch/>
        </p:blipFill>
        <p:spPr>
          <a:xfrm>
            <a:off x="1752663" y="4479550"/>
            <a:ext cx="953961" cy="560685"/>
          </a:xfrm>
          <a:prstGeom prst="rect">
            <a:avLst/>
          </a:prstGeom>
          <a:noFill/>
          <a:ln>
            <a:noFill/>
          </a:ln>
        </p:spPr>
      </p:pic>
      <p:sp>
        <p:nvSpPr>
          <p:cNvPr id="223" name="Google Shape;223;p3"/>
          <p:cNvSpPr/>
          <p:nvPr/>
        </p:nvSpPr>
        <p:spPr>
          <a:xfrm>
            <a:off x="4209392" y="1703195"/>
            <a:ext cx="4256689" cy="1938992"/>
          </a:xfrm>
          <a:prstGeom prst="rect">
            <a:avLst/>
          </a:prstGeom>
          <a:noFill/>
          <a:ln>
            <a:noFill/>
          </a:ln>
        </p:spPr>
        <p:txBody>
          <a:bodyPr anchorCtr="0" anchor="t" bIns="45700" lIns="91425" spcFirstLastPara="1" rIns="91425" wrap="square" tIns="45700">
            <a:spAutoFit/>
          </a:bodyPr>
          <a:lstStyle/>
          <a:p>
            <a:pPr indent="0" lvl="0" marL="9525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dk1"/>
                </a:solidFill>
                <a:latin typeface="Arial"/>
                <a:ea typeface="Arial"/>
                <a:cs typeface="Arial"/>
                <a:sym typeface="Arial"/>
              </a:rPr>
              <a:t>The key to better nutrition, and ultimately to ensuring each person's right to food, lies </a:t>
            </a:r>
            <a:endParaRPr/>
          </a:p>
          <a:p>
            <a:pPr indent="0" lvl="0" marL="9525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dk1"/>
                </a:solidFill>
                <a:latin typeface="Arial"/>
                <a:ea typeface="Arial"/>
                <a:cs typeface="Arial"/>
                <a:sym typeface="Arial"/>
              </a:rPr>
              <a:t>in better food systems”</a:t>
            </a:r>
            <a:endParaRPr/>
          </a:p>
        </p:txBody>
      </p:sp>
      <p:sp>
        <p:nvSpPr>
          <p:cNvPr id="224" name="Google Shape;224;p3"/>
          <p:cNvSpPr/>
          <p:nvPr/>
        </p:nvSpPr>
        <p:spPr>
          <a:xfrm>
            <a:off x="1572768" y="224436"/>
            <a:ext cx="6826154" cy="523220"/>
          </a:xfrm>
          <a:prstGeom prst="rect">
            <a:avLst/>
          </a:prstGeom>
          <a:noFill/>
          <a:ln>
            <a:noFill/>
          </a:ln>
        </p:spPr>
        <p:txBody>
          <a:bodyPr anchorCtr="0" anchor="t" bIns="45700" lIns="91425" spcFirstLastPara="1" rIns="91425" wrap="square" tIns="45700">
            <a:spAutoFit/>
          </a:bodyPr>
          <a:lstStyle/>
          <a:p>
            <a:pPr indent="0" lvl="0" marL="95250" marR="0" rtl="0" algn="ctr">
              <a:lnSpc>
                <a:spcPct val="100000"/>
              </a:lnSpc>
              <a:spcBef>
                <a:spcPts val="0"/>
              </a:spcBef>
              <a:spcAft>
                <a:spcPts val="0"/>
              </a:spcAft>
              <a:buNone/>
            </a:pPr>
            <a:r>
              <a:rPr b="1" i="0" lang="en-US" sz="2800" u="none" cap="none" strike="noStrike">
                <a:solidFill>
                  <a:srgbClr val="000000"/>
                </a:solidFill>
                <a:latin typeface="Arial"/>
                <a:ea typeface="Arial"/>
                <a:cs typeface="Arial"/>
                <a:sym typeface="Arial"/>
              </a:rPr>
              <a:t>Ban Ki Moon, UN Secretary General</a:t>
            </a:r>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2_Tema de Offic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User</dc:creator>
</cp:coreProperties>
</file>